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2"/>
  </p:sldIdLst>
  <p:sldSz cx="9601200" cy="12801600" type="A3"/>
  <p:notesSz cx="6858000" cy="9144000"/>
  <p:embeddedFontLst>
    <p:embeddedFont>
      <p:font typeface="Kiona" panose="00000500000000000000" pitchFamily="2" charset="0"/>
      <p:regular r:id="rId3"/>
    </p:embeddedFont>
    <p:embeddedFont>
      <p:font typeface="Batang" panose="02030600000101010101" pitchFamily="18" charset="-127"/>
      <p:regular r:id="rId4"/>
    </p:embeddedFon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Levenim MT" panose="02010502060101010101" pitchFamily="2" charset="-79"/>
      <p:regular r:id="rId9"/>
      <p:bold r:id="rId10"/>
    </p:embeddedFont>
  </p:embeddedFontLst>
  <p:defaultTextStyle>
    <a:defPPr>
      <a:defRPr lang="es-ES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227B"/>
    <a:srgbClr val="29B1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1554" y="-84"/>
      </p:cViewPr>
      <p:guideLst>
        <p:guide orient="horz" pos="4032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20090" y="3976794"/>
            <a:ext cx="8161020" cy="274404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40180" y="7254240"/>
            <a:ext cx="672084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7AA3-91C9-45D6-9364-A5E494485177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96210-4952-4B18-93BD-3212C841EA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573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7AA3-91C9-45D6-9364-A5E494485177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96210-4952-4B18-93BD-3212C841EA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3560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309248" y="957158"/>
            <a:ext cx="2268616" cy="2038773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03397" y="957158"/>
            <a:ext cx="6645831" cy="2038773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7AA3-91C9-45D6-9364-A5E494485177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96210-4952-4B18-93BD-3212C841EA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4638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7AA3-91C9-45D6-9364-A5E494485177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96210-4952-4B18-93BD-3212C841EA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1066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8429" y="8226214"/>
            <a:ext cx="8161020" cy="2542540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58429" y="5425865"/>
            <a:ext cx="8161020" cy="2800349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7AA3-91C9-45D6-9364-A5E494485177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96210-4952-4B18-93BD-3212C841EA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2110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03397" y="5576993"/>
            <a:ext cx="4457224" cy="1576789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20640" y="5576993"/>
            <a:ext cx="4457224" cy="1576789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7AA3-91C9-45D6-9364-A5E494485177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96210-4952-4B18-93BD-3212C841EA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9826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80060" y="2865544"/>
            <a:ext cx="4242197" cy="1194222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80060" y="4059766"/>
            <a:ext cx="4242197" cy="7375738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877277" y="2865544"/>
            <a:ext cx="4243864" cy="1194222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877277" y="4059766"/>
            <a:ext cx="4243864" cy="7375738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7AA3-91C9-45D6-9364-A5E494485177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96210-4952-4B18-93BD-3212C841EA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6580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7AA3-91C9-45D6-9364-A5E494485177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96210-4952-4B18-93BD-3212C841EA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6474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7AA3-91C9-45D6-9364-A5E494485177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96210-4952-4B18-93BD-3212C841EA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1356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80060" y="509693"/>
            <a:ext cx="3158729" cy="216916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753802" y="509694"/>
            <a:ext cx="5367338" cy="10925811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80060" y="2678854"/>
            <a:ext cx="3158729" cy="8756651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7AA3-91C9-45D6-9364-A5E494485177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96210-4952-4B18-93BD-3212C841EA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5207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81902" y="8961120"/>
            <a:ext cx="5760720" cy="1057911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881902" y="1143847"/>
            <a:ext cx="5760720" cy="768096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881902" y="10019031"/>
            <a:ext cx="5760720" cy="1502409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7AA3-91C9-45D6-9364-A5E494485177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96210-4952-4B18-93BD-3212C841EA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3961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80060" y="2987041"/>
            <a:ext cx="8641080" cy="8448464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80060" y="11865187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F7AA3-91C9-45D6-9364-A5E494485177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280410" y="11865187"/>
            <a:ext cx="30403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880860" y="11865187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A96210-4952-4B18-93BD-3212C841EA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5838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email@gmail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6816824" y="568152"/>
            <a:ext cx="2160240" cy="1296144"/>
          </a:xfrm>
          <a:prstGeom prst="rect">
            <a:avLst/>
          </a:prstGeom>
          <a:solidFill>
            <a:srgbClr val="0322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23936" y="640160"/>
            <a:ext cx="6587743" cy="1512168"/>
          </a:xfrm>
        </p:spPr>
        <p:txBody>
          <a:bodyPr>
            <a:normAutofit/>
          </a:bodyPr>
          <a:lstStyle/>
          <a:p>
            <a:r>
              <a:rPr lang="es-PE" sz="4000" b="1" dirty="0" smtClean="0">
                <a:solidFill>
                  <a:srgbClr val="03227B"/>
                </a:solidFill>
                <a:latin typeface="Kiona" panose="00000500000000000000" pitchFamily="2" charset="0"/>
                <a:ea typeface="Batang" panose="02030600000101010101" pitchFamily="18" charset="-127"/>
              </a:rPr>
              <a:t>NOMBRE Y APELLIDOS</a:t>
            </a:r>
            <a:r>
              <a:rPr lang="es-PE" sz="4000" b="1" dirty="0" smtClean="0">
                <a:solidFill>
                  <a:srgbClr val="29B1A4"/>
                </a:solidFill>
                <a:latin typeface="Kiona" panose="00000500000000000000" pitchFamily="2" charset="0"/>
                <a:ea typeface="Batang" panose="02030600000101010101" pitchFamily="18" charset="-127"/>
              </a:rPr>
              <a:t/>
            </a:r>
            <a:br>
              <a:rPr lang="es-PE" sz="4000" b="1" dirty="0" smtClean="0">
                <a:solidFill>
                  <a:srgbClr val="29B1A4"/>
                </a:solidFill>
                <a:latin typeface="Kiona" panose="00000500000000000000" pitchFamily="2" charset="0"/>
                <a:ea typeface="Batang" panose="02030600000101010101" pitchFamily="18" charset="-127"/>
              </a:rPr>
            </a:br>
            <a:r>
              <a:rPr lang="es-PE" sz="1900" u="sng" dirty="0" smtClean="0">
                <a:ea typeface="Batang" panose="02030600000101010101" pitchFamily="18" charset="-127"/>
                <a:hlinkClick r:id="rId2"/>
              </a:rPr>
              <a:t>email@gmail.com</a:t>
            </a:r>
            <a:r>
              <a:rPr lang="es-ES" sz="1900" dirty="0" smtClean="0">
                <a:ea typeface="Batang" panose="02030600000101010101" pitchFamily="18" charset="-127"/>
              </a:rPr>
              <a:t> </a:t>
            </a:r>
            <a:r>
              <a:rPr lang="es-PE" sz="1900" dirty="0" smtClean="0">
                <a:ea typeface="Batang" panose="02030600000101010101" pitchFamily="18" charset="-127"/>
              </a:rPr>
              <a:t>| 666 00 00 00 | Madrid </a:t>
            </a:r>
            <a:endParaRPr lang="es-ES" sz="19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60140" y="4544002"/>
            <a:ext cx="7992888" cy="2623448"/>
          </a:xfrm>
        </p:spPr>
        <p:txBody>
          <a:bodyPr>
            <a:normAutofit lnSpcReduction="10000"/>
          </a:bodyPr>
          <a:lstStyle/>
          <a:p>
            <a:pPr lvl="0" algn="l"/>
            <a:r>
              <a:rPr lang="es-PE" sz="2200" b="1" dirty="0" smtClean="0">
                <a:solidFill>
                  <a:srgbClr val="0322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Levenim MT" panose="02010502060101010101" pitchFamily="2" charset="-79"/>
              </a:rPr>
              <a:t>Formación</a:t>
            </a:r>
          </a:p>
          <a:p>
            <a:pPr lvl="0" algn="l"/>
            <a:r>
              <a:rPr lang="es-PE" sz="1700" b="1" dirty="0" smtClean="0">
                <a:solidFill>
                  <a:schemeClr val="tx1"/>
                </a:solidFill>
                <a:cs typeface="Levenim MT" panose="02010502060101010101" pitchFamily="2" charset="-79"/>
              </a:rPr>
              <a:t>Curso _________________________________ </a:t>
            </a:r>
            <a:endParaRPr lang="es-ES" sz="1700" dirty="0">
              <a:solidFill>
                <a:schemeClr val="tx1"/>
              </a:solidFill>
              <a:cs typeface="Levenim MT" panose="02010502060101010101" pitchFamily="2" charset="-79"/>
            </a:endParaRPr>
          </a:p>
          <a:p>
            <a:pPr algn="l"/>
            <a:r>
              <a:rPr lang="es-PE" sz="1700" dirty="0" smtClean="0">
                <a:solidFill>
                  <a:schemeClr val="tx1"/>
                </a:solidFill>
                <a:cs typeface="Levenim MT" panose="02010502060101010101" pitchFamily="2" charset="-79"/>
              </a:rPr>
              <a:t>Centro_______________________ </a:t>
            </a:r>
          </a:p>
          <a:p>
            <a:pPr algn="l"/>
            <a:r>
              <a:rPr lang="es-PE" sz="1700" dirty="0" smtClean="0">
                <a:solidFill>
                  <a:schemeClr val="tx1"/>
                </a:solidFill>
                <a:cs typeface="Levenim MT" panose="02010502060101010101" pitchFamily="2" charset="-79"/>
              </a:rPr>
              <a:t>2017 – Actualmente</a:t>
            </a:r>
          </a:p>
          <a:p>
            <a:pPr algn="l"/>
            <a:endParaRPr lang="es-PE" sz="1700" dirty="0">
              <a:solidFill>
                <a:schemeClr val="tx1"/>
              </a:solidFill>
              <a:cs typeface="Levenim MT" panose="02010502060101010101" pitchFamily="2" charset="-79"/>
            </a:endParaRPr>
          </a:p>
          <a:p>
            <a:pPr lvl="0" algn="l"/>
            <a:r>
              <a:rPr lang="es-PE" sz="1700" b="1" dirty="0">
                <a:solidFill>
                  <a:schemeClr val="tx1"/>
                </a:solidFill>
                <a:cs typeface="Levenim MT" panose="02010502060101010101" pitchFamily="2" charset="-79"/>
              </a:rPr>
              <a:t>Curso _________________________________ </a:t>
            </a:r>
            <a:endParaRPr lang="es-ES" sz="1700" dirty="0">
              <a:solidFill>
                <a:schemeClr val="tx1"/>
              </a:solidFill>
              <a:cs typeface="Levenim MT" panose="02010502060101010101" pitchFamily="2" charset="-79"/>
            </a:endParaRPr>
          </a:p>
          <a:p>
            <a:pPr algn="l"/>
            <a:r>
              <a:rPr lang="es-PE" sz="1700" dirty="0">
                <a:solidFill>
                  <a:schemeClr val="tx1"/>
                </a:solidFill>
                <a:cs typeface="Levenim MT" panose="02010502060101010101" pitchFamily="2" charset="-79"/>
              </a:rPr>
              <a:t>Centro_______________________ </a:t>
            </a:r>
          </a:p>
          <a:p>
            <a:pPr algn="l"/>
            <a:r>
              <a:rPr lang="es-PE" sz="1700" dirty="0" smtClean="0">
                <a:solidFill>
                  <a:schemeClr val="tx1"/>
                </a:solidFill>
                <a:cs typeface="Levenim MT" panose="02010502060101010101" pitchFamily="2" charset="-79"/>
              </a:rPr>
              <a:t>2015 </a:t>
            </a:r>
            <a:r>
              <a:rPr lang="es-PE" sz="1700" dirty="0">
                <a:solidFill>
                  <a:schemeClr val="tx1"/>
                </a:solidFill>
                <a:cs typeface="Levenim MT" panose="02010502060101010101" pitchFamily="2" charset="-79"/>
              </a:rPr>
              <a:t>– </a:t>
            </a:r>
            <a:r>
              <a:rPr lang="es-PE" sz="1700" dirty="0" smtClean="0">
                <a:solidFill>
                  <a:schemeClr val="tx1"/>
                </a:solidFill>
                <a:cs typeface="Levenim MT" panose="02010502060101010101" pitchFamily="2" charset="-79"/>
              </a:rPr>
              <a:t>2017</a:t>
            </a:r>
            <a:endParaRPr lang="es-PE" sz="1700" dirty="0">
              <a:solidFill>
                <a:schemeClr val="tx1"/>
              </a:solidFill>
              <a:cs typeface="Levenim MT" panose="02010502060101010101" pitchFamily="2" charset="-79"/>
            </a:endParaRPr>
          </a:p>
          <a:p>
            <a:pPr algn="l"/>
            <a:endParaRPr lang="es-ES" sz="1500" dirty="0">
              <a:solidFill>
                <a:schemeClr val="tx1"/>
              </a:solidFill>
              <a:cs typeface="Levenim MT" panose="02010502060101010101" pitchFamily="2" charset="-79"/>
            </a:endParaRPr>
          </a:p>
        </p:txBody>
      </p:sp>
      <p:sp>
        <p:nvSpPr>
          <p:cNvPr id="4" name="2 Subtítulo"/>
          <p:cNvSpPr txBox="1">
            <a:spLocks/>
          </p:cNvSpPr>
          <p:nvPr/>
        </p:nvSpPr>
        <p:spPr>
          <a:xfrm>
            <a:off x="660140" y="7208298"/>
            <a:ext cx="8031472" cy="115212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>
            <a:lvl1pPr marL="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200" b="1" dirty="0">
                <a:solidFill>
                  <a:srgbClr val="0322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Idiomas</a:t>
            </a:r>
          </a:p>
          <a:p>
            <a:pPr algn="l"/>
            <a:r>
              <a:rPr lang="es-ES" sz="1700" b="1" dirty="0" smtClean="0">
                <a:solidFill>
                  <a:schemeClr val="tx1"/>
                </a:solidFill>
                <a:latin typeface="+mj-lt"/>
              </a:rPr>
              <a:t>Inglés       </a:t>
            </a:r>
            <a:r>
              <a:rPr lang="es-ES" sz="1700" dirty="0" smtClean="0">
                <a:solidFill>
                  <a:schemeClr val="tx1"/>
                </a:solidFill>
                <a:latin typeface="+mj-lt"/>
              </a:rPr>
              <a:t>Nivel B2   </a:t>
            </a:r>
          </a:p>
          <a:p>
            <a:pPr algn="l"/>
            <a:r>
              <a:rPr lang="es-ES" sz="1700" b="1" dirty="0" smtClean="0">
                <a:solidFill>
                  <a:schemeClr val="tx1"/>
                </a:solidFill>
                <a:latin typeface="+mj-lt"/>
              </a:rPr>
              <a:t>Francés    </a:t>
            </a:r>
            <a:r>
              <a:rPr lang="es-ES" sz="1700" dirty="0" smtClean="0">
                <a:solidFill>
                  <a:schemeClr val="tx1"/>
                </a:solidFill>
                <a:latin typeface="+mj-lt"/>
              </a:rPr>
              <a:t>Nivel B1</a:t>
            </a:r>
            <a:endParaRPr lang="es-ES" sz="1700" b="1" dirty="0" smtClean="0">
              <a:solidFill>
                <a:srgbClr val="29B1A4"/>
              </a:solidFill>
              <a:latin typeface="+mj-lt"/>
            </a:endParaRPr>
          </a:p>
          <a:p>
            <a:pPr algn="l"/>
            <a:endParaRPr lang="es-ES" sz="1700" b="1" dirty="0">
              <a:solidFill>
                <a:srgbClr val="29B1A4"/>
              </a:solidFill>
              <a:latin typeface="+mj-lt"/>
            </a:endParaRPr>
          </a:p>
        </p:txBody>
      </p:sp>
      <p:sp>
        <p:nvSpPr>
          <p:cNvPr id="5" name="2 Subtítulo"/>
          <p:cNvSpPr txBox="1">
            <a:spLocks/>
          </p:cNvSpPr>
          <p:nvPr/>
        </p:nvSpPr>
        <p:spPr>
          <a:xfrm>
            <a:off x="660140" y="8504442"/>
            <a:ext cx="8136904" cy="1656184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>
            <a:lvl1pPr marL="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PE" sz="2200" b="1" dirty="0" smtClean="0">
                <a:solidFill>
                  <a:srgbClr val="0322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Experiencia</a:t>
            </a:r>
            <a:endParaRPr lang="es-PE" sz="1700" b="1" dirty="0" smtClean="0">
              <a:solidFill>
                <a:schemeClr val="tx1"/>
              </a:solidFill>
              <a:latin typeface="+mj-lt"/>
            </a:endParaRPr>
          </a:p>
          <a:p>
            <a:pPr algn="l"/>
            <a:r>
              <a:rPr lang="es-PE" sz="1700" b="1" dirty="0" smtClean="0">
                <a:solidFill>
                  <a:schemeClr val="tx1"/>
                </a:solidFill>
                <a:latin typeface="+mj-lt"/>
              </a:rPr>
              <a:t>Puesto 1 </a:t>
            </a:r>
            <a:r>
              <a:rPr lang="es-PE" sz="1700" dirty="0" smtClean="0">
                <a:solidFill>
                  <a:schemeClr val="tx1"/>
                </a:solidFill>
                <a:latin typeface="+mj-lt"/>
              </a:rPr>
              <a:t>|</a:t>
            </a:r>
            <a:r>
              <a:rPr lang="es-PE" sz="17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s-PE" sz="1700" dirty="0">
                <a:solidFill>
                  <a:schemeClr val="tx1"/>
                </a:solidFill>
              </a:rPr>
              <a:t>Empresa | </a:t>
            </a:r>
            <a:r>
              <a:rPr lang="es-PE" sz="1700" dirty="0" smtClean="0">
                <a:solidFill>
                  <a:schemeClr val="tx1"/>
                </a:solidFill>
                <a:latin typeface="+mj-lt"/>
              </a:rPr>
              <a:t>2015 – 2017</a:t>
            </a:r>
          </a:p>
          <a:p>
            <a:pPr algn="l"/>
            <a:r>
              <a:rPr lang="es-PE" sz="1700" b="1" dirty="0">
                <a:solidFill>
                  <a:schemeClr val="tx1"/>
                </a:solidFill>
              </a:rPr>
              <a:t>Puesto </a:t>
            </a:r>
            <a:r>
              <a:rPr lang="es-PE" sz="1700" b="1" dirty="0" smtClean="0">
                <a:solidFill>
                  <a:schemeClr val="tx1"/>
                </a:solidFill>
              </a:rPr>
              <a:t>2 </a:t>
            </a:r>
            <a:r>
              <a:rPr lang="es-PE" sz="1700" dirty="0">
                <a:solidFill>
                  <a:schemeClr val="tx1"/>
                </a:solidFill>
              </a:rPr>
              <a:t>| Empresa | </a:t>
            </a:r>
            <a:r>
              <a:rPr lang="es-PE" sz="1700" dirty="0" smtClean="0">
                <a:solidFill>
                  <a:schemeClr val="tx1"/>
                </a:solidFill>
                <a:latin typeface="+mj-lt"/>
              </a:rPr>
              <a:t>2017 – Actualmente</a:t>
            </a:r>
          </a:p>
          <a:p>
            <a:pPr algn="l"/>
            <a:r>
              <a:rPr lang="es-PE" sz="1700" b="1" dirty="0">
                <a:solidFill>
                  <a:schemeClr val="tx1"/>
                </a:solidFill>
              </a:rPr>
              <a:t>Puesto </a:t>
            </a:r>
            <a:r>
              <a:rPr lang="es-PE" sz="1700" b="1" dirty="0" smtClean="0">
                <a:solidFill>
                  <a:schemeClr val="tx1"/>
                </a:solidFill>
              </a:rPr>
              <a:t>3 </a:t>
            </a:r>
            <a:r>
              <a:rPr lang="es-PE" sz="1700" dirty="0" smtClean="0">
                <a:solidFill>
                  <a:schemeClr val="tx1"/>
                </a:solidFill>
              </a:rPr>
              <a:t>| Empresa | 2015</a:t>
            </a:r>
            <a:endParaRPr lang="es-ES" sz="1700" dirty="0">
              <a:solidFill>
                <a:schemeClr val="tx1"/>
              </a:solidFill>
            </a:endParaRPr>
          </a:p>
          <a:p>
            <a:pPr algn="l"/>
            <a:endParaRPr lang="es-ES" sz="1700" dirty="0" smtClean="0">
              <a:solidFill>
                <a:schemeClr val="tx1"/>
              </a:solidFill>
              <a:latin typeface="+mj-lt"/>
            </a:endParaRPr>
          </a:p>
          <a:p>
            <a:pPr algn="l"/>
            <a:endParaRPr lang="es-ES" sz="1700" dirty="0" smtClean="0">
              <a:solidFill>
                <a:schemeClr val="tx1"/>
              </a:solidFill>
              <a:latin typeface="+mj-lt"/>
            </a:endParaRPr>
          </a:p>
          <a:p>
            <a:pPr algn="l"/>
            <a:endParaRPr lang="es-ES" sz="17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2 Subtítulo"/>
          <p:cNvSpPr txBox="1">
            <a:spLocks/>
          </p:cNvSpPr>
          <p:nvPr/>
        </p:nvSpPr>
        <p:spPr>
          <a:xfrm>
            <a:off x="624136" y="2584376"/>
            <a:ext cx="8136904" cy="1152128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s-ES" sz="1900" dirty="0" smtClean="0">
                <a:solidFill>
                  <a:schemeClr val="tx1"/>
                </a:solidFill>
                <a:latin typeface="+mj-lt"/>
              </a:rPr>
              <a:t>Soy un profesional joven en busca de </a:t>
            </a:r>
            <a:r>
              <a:rPr lang="es-ES" sz="1900" dirty="0" err="1" smtClean="0">
                <a:solidFill>
                  <a:schemeClr val="tx1"/>
                </a:solidFill>
                <a:latin typeface="+mj-lt"/>
              </a:rPr>
              <a:t>uan</a:t>
            </a:r>
            <a:r>
              <a:rPr lang="es-ES" sz="1900" dirty="0" smtClean="0">
                <a:solidFill>
                  <a:schemeClr val="tx1"/>
                </a:solidFill>
                <a:latin typeface="+mj-lt"/>
              </a:rPr>
              <a:t> nueva experiencia laboral en el área de _______________.  Tengo </a:t>
            </a:r>
            <a:r>
              <a:rPr lang="es-ES" sz="1900" dirty="0" smtClean="0">
                <a:solidFill>
                  <a:schemeClr val="tx1"/>
                </a:solidFill>
                <a:latin typeface="+mj-lt"/>
              </a:rPr>
              <a:t>disponibilidad total</a:t>
            </a:r>
            <a:r>
              <a:rPr lang="es-ES" sz="1900" dirty="0" smtClean="0">
                <a:solidFill>
                  <a:schemeClr val="tx1"/>
                </a:solidFill>
                <a:latin typeface="+mj-lt"/>
              </a:rPr>
              <a:t>. Me considero una persona responsable, comprometida y con capacidad de aprendizaje.</a:t>
            </a:r>
          </a:p>
          <a:p>
            <a:endParaRPr lang="es-ES" sz="19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2 Subtítulo"/>
          <p:cNvSpPr txBox="1">
            <a:spLocks/>
          </p:cNvSpPr>
          <p:nvPr/>
        </p:nvSpPr>
        <p:spPr>
          <a:xfrm>
            <a:off x="5268652" y="10160626"/>
            <a:ext cx="4068452" cy="2224336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>
            <a:lvl1pPr marL="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200" b="1" dirty="0" smtClean="0">
                <a:solidFill>
                  <a:srgbClr val="0322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Otros datos</a:t>
            </a:r>
            <a:endParaRPr lang="es-ES" sz="1700" b="1" dirty="0" smtClean="0">
              <a:solidFill>
                <a:schemeClr val="tx1"/>
              </a:solidFill>
              <a:latin typeface="+mj-lt"/>
            </a:endParaRPr>
          </a:p>
          <a:p>
            <a:pPr algn="l"/>
            <a:r>
              <a:rPr lang="es-PE" sz="1700" dirty="0" smtClean="0">
                <a:solidFill>
                  <a:schemeClr val="tx1"/>
                </a:solidFill>
                <a:latin typeface="+mj-lt"/>
              </a:rPr>
              <a:t>Carnet de conducir y coche propio.</a:t>
            </a:r>
          </a:p>
          <a:p>
            <a:pPr algn="l"/>
            <a:r>
              <a:rPr lang="es-PE" sz="1700" dirty="0" smtClean="0">
                <a:solidFill>
                  <a:schemeClr val="tx1"/>
                </a:solidFill>
                <a:latin typeface="+mj-lt"/>
              </a:rPr>
              <a:t>Disponibilidad inmediata.</a:t>
            </a:r>
          </a:p>
          <a:p>
            <a:pPr algn="l"/>
            <a:endParaRPr lang="es-ES" sz="1700" dirty="0" smtClean="0">
              <a:solidFill>
                <a:schemeClr val="tx1"/>
              </a:solidFill>
              <a:latin typeface="+mj-lt"/>
            </a:endParaRPr>
          </a:p>
          <a:p>
            <a:pPr algn="l"/>
            <a:endParaRPr lang="es-ES" sz="17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3" name="2 Subtítulo"/>
          <p:cNvSpPr txBox="1">
            <a:spLocks/>
          </p:cNvSpPr>
          <p:nvPr/>
        </p:nvSpPr>
        <p:spPr>
          <a:xfrm>
            <a:off x="765572" y="10160626"/>
            <a:ext cx="4248472" cy="2360854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>
            <a:lvl1pPr marL="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200" b="1" dirty="0" smtClean="0">
                <a:solidFill>
                  <a:srgbClr val="0322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Competencias</a:t>
            </a:r>
            <a:endParaRPr lang="es-ES" sz="2200" b="1" dirty="0">
              <a:solidFill>
                <a:srgbClr val="03227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700" dirty="0" smtClean="0">
                <a:solidFill>
                  <a:schemeClr val="tx1"/>
                </a:solidFill>
                <a:latin typeface="+mj-lt"/>
              </a:rPr>
              <a:t>Competencia 1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700" dirty="0" smtClean="0">
                <a:solidFill>
                  <a:schemeClr val="tx1"/>
                </a:solidFill>
                <a:latin typeface="+mj-lt"/>
              </a:rPr>
              <a:t>Competencia 2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700" dirty="0" smtClean="0">
                <a:solidFill>
                  <a:schemeClr val="tx1"/>
                </a:solidFill>
                <a:latin typeface="+mj-lt"/>
              </a:rPr>
              <a:t>Competencia 3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700" dirty="0" smtClean="0">
                <a:solidFill>
                  <a:schemeClr val="tx1"/>
                </a:solidFill>
                <a:latin typeface="+mj-lt"/>
              </a:rPr>
              <a:t>Etc.</a:t>
            </a:r>
            <a:endParaRPr lang="es-ES" sz="1700" dirty="0">
              <a:solidFill>
                <a:schemeClr val="tx1"/>
              </a:solidFill>
              <a:latin typeface="+mj-lt"/>
            </a:endParaRPr>
          </a:p>
          <a:p>
            <a:pPr algn="l"/>
            <a:endParaRPr lang="es-ES" sz="1700" dirty="0" smtClean="0">
              <a:solidFill>
                <a:schemeClr val="tx1"/>
              </a:solidFill>
              <a:latin typeface="+mj-lt"/>
            </a:endParaRPr>
          </a:p>
          <a:p>
            <a:pPr algn="l"/>
            <a:endParaRPr lang="es-ES" sz="17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807" y="745987"/>
            <a:ext cx="2197233" cy="127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3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102</Words>
  <Application>Microsoft Office PowerPoint</Application>
  <PresentationFormat>Papel A3 (297 x 420 mm)</PresentationFormat>
  <Paragraphs>26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Kiona</vt:lpstr>
      <vt:lpstr>Batang</vt:lpstr>
      <vt:lpstr>Calibri</vt:lpstr>
      <vt:lpstr>Levenim MT</vt:lpstr>
      <vt:lpstr>Tema de Office</vt:lpstr>
      <vt:lpstr>NOMBRE Y APELLIDOS email@gmail.com | 666 00 00 00 | Madrid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NOMBRE Y APELLIDOS email@gmail.com | 666 00 00 00 | Madrid </dc:title>
  <cp:lastModifiedBy>PC00 1</cp:lastModifiedBy>
  <cp:revision>3</cp:revision>
  <dcterms:created xsi:type="dcterms:W3CDTF">2018-03-13T07:31:33Z</dcterms:created>
  <dcterms:modified xsi:type="dcterms:W3CDTF">2019-07-18T15:11:19Z</dcterms:modified>
</cp:coreProperties>
</file>