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9601200" cy="12801600" type="A3"/>
  <p:notesSz cx="6858000" cy="9144000"/>
  <p:embeddedFontLst>
    <p:embeddedFont>
      <p:font typeface="Kiona" panose="00000500000000000000" pitchFamily="2" charset="0"/>
      <p:regular r:id="rId3"/>
    </p:embeddedFont>
    <p:embeddedFont>
      <p:font typeface="Batang" panose="02030600000101010101" pitchFamily="18" charset="-12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venim MT" panose="02010502060101010101" pitchFamily="2" charset="-79"/>
      <p:regular r:id="rId9"/>
      <p:bold r:id="rId10"/>
    </p:embeddedFont>
  </p:embeddedFontLst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27B"/>
    <a:srgbClr val="29B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54" y="-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7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56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63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06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1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82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5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47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35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20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96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8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mail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816824" y="568152"/>
            <a:ext cx="2160240" cy="1296144"/>
          </a:xfrm>
          <a:prstGeom prst="rect">
            <a:avLst/>
          </a:prstGeom>
          <a:solidFill>
            <a:srgbClr val="0322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3936" y="640160"/>
            <a:ext cx="6587743" cy="1512168"/>
          </a:xfrm>
        </p:spPr>
        <p:txBody>
          <a:bodyPr>
            <a:normAutofit/>
          </a:bodyPr>
          <a:lstStyle/>
          <a:p>
            <a:r>
              <a:rPr lang="es-PE" sz="4000" b="1" dirty="0" smtClean="0">
                <a:solidFill>
                  <a:srgbClr val="03227B"/>
                </a:solidFill>
                <a:latin typeface="Kiona" panose="00000500000000000000" pitchFamily="2" charset="0"/>
                <a:ea typeface="Batang" panose="02030600000101010101" pitchFamily="18" charset="-127"/>
              </a:rPr>
              <a:t>NOMBRE Y APELLIDOS</a:t>
            </a:r>
            <a:r>
              <a:rPr lang="es-PE" sz="4000" b="1" dirty="0" smtClean="0">
                <a:solidFill>
                  <a:srgbClr val="29B1A4"/>
                </a:solidFill>
                <a:latin typeface="Kiona" panose="00000500000000000000" pitchFamily="2" charset="0"/>
                <a:ea typeface="Batang" panose="02030600000101010101" pitchFamily="18" charset="-127"/>
              </a:rPr>
              <a:t/>
            </a:r>
            <a:br>
              <a:rPr lang="es-PE" sz="4000" b="1" dirty="0" smtClean="0">
                <a:solidFill>
                  <a:srgbClr val="29B1A4"/>
                </a:solidFill>
                <a:latin typeface="Kiona" panose="00000500000000000000" pitchFamily="2" charset="0"/>
                <a:ea typeface="Batang" panose="02030600000101010101" pitchFamily="18" charset="-127"/>
              </a:rPr>
            </a:br>
            <a:r>
              <a:rPr lang="es-PE" sz="1900" u="sng" dirty="0" smtClean="0">
                <a:ea typeface="Batang" panose="02030600000101010101" pitchFamily="18" charset="-127"/>
                <a:hlinkClick r:id="rId2"/>
              </a:rPr>
              <a:t>email@gmail.com</a:t>
            </a:r>
            <a:r>
              <a:rPr lang="es-ES" sz="1900" dirty="0" smtClean="0">
                <a:ea typeface="Batang" panose="02030600000101010101" pitchFamily="18" charset="-127"/>
              </a:rPr>
              <a:t> </a:t>
            </a:r>
            <a:r>
              <a:rPr lang="es-PE" sz="1900" dirty="0" smtClean="0">
                <a:ea typeface="Batang" panose="02030600000101010101" pitchFamily="18" charset="-127"/>
              </a:rPr>
              <a:t>| 666 00 00 00 | Madrid </a:t>
            </a:r>
            <a:endParaRPr lang="es-ES" sz="1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60140" y="4544002"/>
            <a:ext cx="7992888" cy="2623448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s-PE" sz="2200" b="1" dirty="0" smtClean="0">
                <a:solidFill>
                  <a:srgbClr val="032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Formación</a:t>
            </a:r>
          </a:p>
          <a:p>
            <a:pPr lvl="0" algn="l"/>
            <a:r>
              <a:rPr lang="es-PE" sz="1700" b="1" dirty="0" smtClean="0">
                <a:solidFill>
                  <a:schemeClr val="tx1"/>
                </a:solidFill>
                <a:cs typeface="Levenim MT" panose="02010502060101010101" pitchFamily="2" charset="-79"/>
              </a:rPr>
              <a:t>Curso _________________________________ </a:t>
            </a:r>
            <a:endParaRPr lang="es-ES" sz="1700" dirty="0">
              <a:solidFill>
                <a:schemeClr val="tx1"/>
              </a:solidFill>
              <a:cs typeface="Levenim MT" panose="02010502060101010101" pitchFamily="2" charset="-79"/>
            </a:endParaRPr>
          </a:p>
          <a:p>
            <a:pPr algn="l"/>
            <a:r>
              <a:rPr lang="es-PE" sz="1700" dirty="0" smtClean="0">
                <a:solidFill>
                  <a:schemeClr val="tx1"/>
                </a:solidFill>
                <a:cs typeface="Levenim MT" panose="02010502060101010101" pitchFamily="2" charset="-79"/>
              </a:rPr>
              <a:t>Centro_______________________ </a:t>
            </a:r>
          </a:p>
          <a:p>
            <a:pPr algn="l"/>
            <a:r>
              <a:rPr lang="es-PE" sz="1700" dirty="0" smtClean="0">
                <a:solidFill>
                  <a:schemeClr val="tx1"/>
                </a:solidFill>
                <a:cs typeface="Levenim MT" panose="02010502060101010101" pitchFamily="2" charset="-79"/>
              </a:rPr>
              <a:t>2017 – Actualmente</a:t>
            </a:r>
          </a:p>
          <a:p>
            <a:pPr algn="l"/>
            <a:endParaRPr lang="es-PE" sz="1700" dirty="0">
              <a:solidFill>
                <a:schemeClr val="tx1"/>
              </a:solidFill>
              <a:cs typeface="Levenim MT" panose="02010502060101010101" pitchFamily="2" charset="-79"/>
            </a:endParaRPr>
          </a:p>
          <a:p>
            <a:pPr lvl="0" algn="l"/>
            <a:r>
              <a:rPr lang="es-PE" sz="1700" b="1" dirty="0">
                <a:solidFill>
                  <a:schemeClr val="tx1"/>
                </a:solidFill>
                <a:cs typeface="Levenim MT" panose="02010502060101010101" pitchFamily="2" charset="-79"/>
              </a:rPr>
              <a:t>Curso _________________________________ </a:t>
            </a:r>
            <a:endParaRPr lang="es-ES" sz="1700" dirty="0">
              <a:solidFill>
                <a:schemeClr val="tx1"/>
              </a:solidFill>
              <a:cs typeface="Levenim MT" panose="02010502060101010101" pitchFamily="2" charset="-79"/>
            </a:endParaRPr>
          </a:p>
          <a:p>
            <a:pPr algn="l"/>
            <a:r>
              <a:rPr lang="es-PE" sz="1700" dirty="0">
                <a:solidFill>
                  <a:schemeClr val="tx1"/>
                </a:solidFill>
                <a:cs typeface="Levenim MT" panose="02010502060101010101" pitchFamily="2" charset="-79"/>
              </a:rPr>
              <a:t>Centro_______________________ </a:t>
            </a:r>
          </a:p>
          <a:p>
            <a:pPr algn="l"/>
            <a:r>
              <a:rPr lang="es-PE" sz="1700" dirty="0" smtClean="0">
                <a:solidFill>
                  <a:schemeClr val="tx1"/>
                </a:solidFill>
                <a:cs typeface="Levenim MT" panose="02010502060101010101" pitchFamily="2" charset="-79"/>
              </a:rPr>
              <a:t>2015 </a:t>
            </a:r>
            <a:r>
              <a:rPr lang="es-PE" sz="1700" dirty="0">
                <a:solidFill>
                  <a:schemeClr val="tx1"/>
                </a:solidFill>
                <a:cs typeface="Levenim MT" panose="02010502060101010101" pitchFamily="2" charset="-79"/>
              </a:rPr>
              <a:t>– </a:t>
            </a:r>
            <a:r>
              <a:rPr lang="es-PE" sz="1700" dirty="0" smtClean="0">
                <a:solidFill>
                  <a:schemeClr val="tx1"/>
                </a:solidFill>
                <a:cs typeface="Levenim MT" panose="02010502060101010101" pitchFamily="2" charset="-79"/>
              </a:rPr>
              <a:t>2017</a:t>
            </a:r>
            <a:endParaRPr lang="es-PE" sz="1700" dirty="0">
              <a:solidFill>
                <a:schemeClr val="tx1"/>
              </a:solidFill>
              <a:cs typeface="Levenim MT" panose="02010502060101010101" pitchFamily="2" charset="-79"/>
            </a:endParaRPr>
          </a:p>
          <a:p>
            <a:pPr algn="l"/>
            <a:endParaRPr lang="es-ES" sz="1500" dirty="0">
              <a:solidFill>
                <a:schemeClr val="tx1"/>
              </a:solidFill>
              <a:cs typeface="Levenim MT" panose="02010502060101010101" pitchFamily="2" charset="-79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660140" y="7208298"/>
            <a:ext cx="8031472" cy="115212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200" b="1" dirty="0">
                <a:solidFill>
                  <a:srgbClr val="032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Idiomas</a:t>
            </a:r>
          </a:p>
          <a:p>
            <a:pPr algn="l"/>
            <a:r>
              <a:rPr lang="es-ES" sz="1700" b="1" dirty="0" smtClean="0">
                <a:solidFill>
                  <a:schemeClr val="tx1"/>
                </a:solidFill>
                <a:latin typeface="+mj-lt"/>
              </a:rPr>
              <a:t>Inglés       </a:t>
            </a:r>
            <a:r>
              <a:rPr lang="es-ES" sz="1700" dirty="0" smtClean="0">
                <a:solidFill>
                  <a:schemeClr val="tx1"/>
                </a:solidFill>
                <a:latin typeface="+mj-lt"/>
              </a:rPr>
              <a:t>Nivel B2   </a:t>
            </a:r>
          </a:p>
          <a:p>
            <a:pPr algn="l"/>
            <a:r>
              <a:rPr lang="es-ES" sz="1700" b="1" dirty="0" smtClean="0">
                <a:solidFill>
                  <a:schemeClr val="tx1"/>
                </a:solidFill>
                <a:latin typeface="+mj-lt"/>
              </a:rPr>
              <a:t>Francés    </a:t>
            </a:r>
            <a:r>
              <a:rPr lang="es-ES" sz="1700" dirty="0" smtClean="0">
                <a:solidFill>
                  <a:schemeClr val="tx1"/>
                </a:solidFill>
                <a:latin typeface="+mj-lt"/>
              </a:rPr>
              <a:t>Nivel B1</a:t>
            </a:r>
            <a:endParaRPr lang="es-ES" sz="1700" b="1" dirty="0" smtClean="0">
              <a:solidFill>
                <a:srgbClr val="29B1A4"/>
              </a:solidFill>
              <a:latin typeface="+mj-lt"/>
            </a:endParaRPr>
          </a:p>
          <a:p>
            <a:pPr algn="l"/>
            <a:endParaRPr lang="es-ES" sz="1700" b="1" dirty="0">
              <a:solidFill>
                <a:srgbClr val="29B1A4"/>
              </a:solidFill>
              <a:latin typeface="+mj-lt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660140" y="8504442"/>
            <a:ext cx="8136904" cy="165618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2200" b="1" dirty="0" smtClean="0">
                <a:solidFill>
                  <a:srgbClr val="032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Experiencia</a:t>
            </a:r>
            <a:endParaRPr lang="es-PE" sz="17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s-PE" sz="1700" b="1" dirty="0" smtClean="0">
                <a:solidFill>
                  <a:schemeClr val="tx1"/>
                </a:solidFill>
                <a:latin typeface="+mj-lt"/>
              </a:rPr>
              <a:t>Puesto 1 </a:t>
            </a:r>
            <a:r>
              <a:rPr lang="es-PE" sz="1700" dirty="0" smtClean="0">
                <a:solidFill>
                  <a:schemeClr val="tx1"/>
                </a:solidFill>
                <a:latin typeface="+mj-lt"/>
              </a:rPr>
              <a:t>|</a:t>
            </a:r>
            <a:r>
              <a:rPr lang="es-PE" sz="17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PE" sz="1700" dirty="0">
                <a:solidFill>
                  <a:schemeClr val="tx1"/>
                </a:solidFill>
              </a:rPr>
              <a:t>Empresa | </a:t>
            </a:r>
            <a:r>
              <a:rPr lang="es-PE" sz="1700" dirty="0" smtClean="0">
                <a:solidFill>
                  <a:schemeClr val="tx1"/>
                </a:solidFill>
                <a:latin typeface="+mj-lt"/>
              </a:rPr>
              <a:t>2015 – 2017</a:t>
            </a:r>
          </a:p>
          <a:p>
            <a:pPr algn="l"/>
            <a:r>
              <a:rPr lang="es-PE" sz="1700" b="1" dirty="0">
                <a:solidFill>
                  <a:schemeClr val="tx1"/>
                </a:solidFill>
              </a:rPr>
              <a:t>Puesto </a:t>
            </a:r>
            <a:r>
              <a:rPr lang="es-PE" sz="1700" b="1" dirty="0" smtClean="0">
                <a:solidFill>
                  <a:schemeClr val="tx1"/>
                </a:solidFill>
              </a:rPr>
              <a:t>2 </a:t>
            </a:r>
            <a:r>
              <a:rPr lang="es-PE" sz="1700" dirty="0">
                <a:solidFill>
                  <a:schemeClr val="tx1"/>
                </a:solidFill>
              </a:rPr>
              <a:t>| Empresa | </a:t>
            </a:r>
            <a:r>
              <a:rPr lang="es-PE" sz="1700" dirty="0" smtClean="0">
                <a:solidFill>
                  <a:schemeClr val="tx1"/>
                </a:solidFill>
                <a:latin typeface="+mj-lt"/>
              </a:rPr>
              <a:t>2017 – Actualmente</a:t>
            </a:r>
          </a:p>
          <a:p>
            <a:pPr algn="l"/>
            <a:r>
              <a:rPr lang="es-PE" sz="1700" b="1" dirty="0">
                <a:solidFill>
                  <a:schemeClr val="tx1"/>
                </a:solidFill>
              </a:rPr>
              <a:t>Puesto </a:t>
            </a:r>
            <a:r>
              <a:rPr lang="es-PE" sz="1700" b="1" dirty="0" smtClean="0">
                <a:solidFill>
                  <a:schemeClr val="tx1"/>
                </a:solidFill>
              </a:rPr>
              <a:t>3 </a:t>
            </a:r>
            <a:r>
              <a:rPr lang="es-PE" sz="1700" dirty="0" smtClean="0">
                <a:solidFill>
                  <a:schemeClr val="tx1"/>
                </a:solidFill>
              </a:rPr>
              <a:t>| Empresa | 2015</a:t>
            </a:r>
            <a:endParaRPr lang="es-ES" sz="1700" dirty="0">
              <a:solidFill>
                <a:schemeClr val="tx1"/>
              </a:solidFill>
            </a:endParaRPr>
          </a:p>
          <a:p>
            <a:pPr algn="l"/>
            <a:endParaRPr lang="es-ES" sz="17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s-ES" sz="17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s-ES" sz="1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24136" y="2584376"/>
            <a:ext cx="8136904" cy="1152128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sz="1900" dirty="0" smtClean="0">
                <a:solidFill>
                  <a:schemeClr val="tx1"/>
                </a:solidFill>
                <a:latin typeface="+mj-lt"/>
              </a:rPr>
              <a:t>Soy un profesional joven en busca de </a:t>
            </a:r>
            <a:r>
              <a:rPr lang="es-ES" sz="1900" dirty="0" err="1" smtClean="0">
                <a:solidFill>
                  <a:schemeClr val="tx1"/>
                </a:solidFill>
                <a:latin typeface="+mj-lt"/>
              </a:rPr>
              <a:t>uan</a:t>
            </a:r>
            <a:r>
              <a:rPr lang="es-ES" sz="1900" dirty="0" smtClean="0">
                <a:solidFill>
                  <a:schemeClr val="tx1"/>
                </a:solidFill>
                <a:latin typeface="+mj-lt"/>
              </a:rPr>
              <a:t> nueva experiencia laboral en el área de _______________.  Tengo </a:t>
            </a:r>
            <a:r>
              <a:rPr lang="es-ES" sz="1900" dirty="0" smtClean="0">
                <a:solidFill>
                  <a:schemeClr val="tx1"/>
                </a:solidFill>
                <a:latin typeface="+mj-lt"/>
              </a:rPr>
              <a:t>disponibilidad total</a:t>
            </a:r>
            <a:r>
              <a:rPr lang="es-ES" sz="1900" dirty="0" smtClean="0">
                <a:solidFill>
                  <a:schemeClr val="tx1"/>
                </a:solidFill>
                <a:latin typeface="+mj-lt"/>
              </a:rPr>
              <a:t>. Me considero una persona responsable, comprometida y con capacidad de aprendizaje.</a:t>
            </a:r>
          </a:p>
          <a:p>
            <a:endParaRPr lang="es-ES" sz="1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268652" y="10160626"/>
            <a:ext cx="4068452" cy="2224336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200" b="1" dirty="0" smtClean="0">
                <a:solidFill>
                  <a:srgbClr val="032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Otros datos</a:t>
            </a:r>
            <a:endParaRPr lang="es-ES" sz="17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s-PE" sz="1700" dirty="0" smtClean="0">
                <a:solidFill>
                  <a:schemeClr val="tx1"/>
                </a:solidFill>
                <a:latin typeface="+mj-lt"/>
              </a:rPr>
              <a:t>Carnet de conducir y coche propio.</a:t>
            </a:r>
          </a:p>
          <a:p>
            <a:pPr algn="l"/>
            <a:r>
              <a:rPr lang="es-PE" sz="1700" dirty="0" smtClean="0">
                <a:solidFill>
                  <a:schemeClr val="tx1"/>
                </a:solidFill>
                <a:latin typeface="+mj-lt"/>
              </a:rPr>
              <a:t>Disponibilidad inmediata.</a:t>
            </a:r>
          </a:p>
          <a:p>
            <a:pPr algn="l"/>
            <a:endParaRPr lang="es-ES" sz="17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s-ES" sz="1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765572" y="10160626"/>
            <a:ext cx="4248472" cy="236085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200" b="1" dirty="0" smtClean="0">
                <a:solidFill>
                  <a:srgbClr val="032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Competencias</a:t>
            </a:r>
            <a:endParaRPr lang="es-ES" sz="2200" b="1" dirty="0">
              <a:solidFill>
                <a:srgbClr val="0322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dirty="0" smtClean="0">
                <a:solidFill>
                  <a:schemeClr val="tx1"/>
                </a:solidFill>
                <a:latin typeface="+mj-lt"/>
              </a:rPr>
              <a:t>Competencia 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dirty="0" smtClean="0">
                <a:solidFill>
                  <a:schemeClr val="tx1"/>
                </a:solidFill>
                <a:latin typeface="+mj-lt"/>
              </a:rPr>
              <a:t>Competencia 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dirty="0" smtClean="0">
                <a:solidFill>
                  <a:schemeClr val="tx1"/>
                </a:solidFill>
                <a:latin typeface="+mj-lt"/>
              </a:rPr>
              <a:t>Competencia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dirty="0" smtClean="0">
                <a:solidFill>
                  <a:schemeClr val="tx1"/>
                </a:solidFill>
                <a:latin typeface="+mj-lt"/>
              </a:rPr>
              <a:t>Etc.</a:t>
            </a:r>
            <a:endParaRPr lang="es-ES" sz="1700" dirty="0">
              <a:solidFill>
                <a:schemeClr val="tx1"/>
              </a:solidFill>
              <a:latin typeface="+mj-lt"/>
            </a:endParaRPr>
          </a:p>
          <a:p>
            <a:pPr algn="l"/>
            <a:endParaRPr lang="es-ES" sz="17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s-ES" sz="17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07" y="745987"/>
            <a:ext cx="2197233" cy="12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102</Words>
  <Application>Microsoft Office PowerPoint</Application>
  <PresentationFormat>Papel A3 (297 x 420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Kiona</vt:lpstr>
      <vt:lpstr>Batang</vt:lpstr>
      <vt:lpstr>Calibri</vt:lpstr>
      <vt:lpstr>Levenim MT</vt:lpstr>
      <vt:lpstr>Tema de Office</vt:lpstr>
      <vt:lpstr>NOMBRE Y APELLIDOS email@gmail.com | 666 00 00 00 | Madrid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Y APELLIDOS email@gmail.com | 666 00 00 00 | Madrid </dc:title>
  <cp:lastModifiedBy>PC00 1</cp:lastModifiedBy>
  <cp:revision>3</cp:revision>
  <dcterms:created xsi:type="dcterms:W3CDTF">2018-03-13T07:31:33Z</dcterms:created>
  <dcterms:modified xsi:type="dcterms:W3CDTF">2019-07-18T15:11:19Z</dcterms:modified>
</cp:coreProperties>
</file>