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67" r:id="rId2"/>
    <p:sldId id="317" r:id="rId3"/>
    <p:sldId id="318" r:id="rId4"/>
    <p:sldId id="348" r:id="rId5"/>
    <p:sldId id="319" r:id="rId6"/>
    <p:sldId id="344" r:id="rId7"/>
    <p:sldId id="345" r:id="rId8"/>
    <p:sldId id="346" r:id="rId9"/>
    <p:sldId id="320" r:id="rId10"/>
    <p:sldId id="310" r:id="rId11"/>
    <p:sldId id="322" r:id="rId12"/>
    <p:sldId id="323" r:id="rId13"/>
    <p:sldId id="324" r:id="rId14"/>
    <p:sldId id="327" r:id="rId15"/>
    <p:sldId id="328" r:id="rId16"/>
    <p:sldId id="332" r:id="rId17"/>
    <p:sldId id="338" r:id="rId18"/>
    <p:sldId id="336" r:id="rId19"/>
  </p:sldIdLst>
  <p:sldSz cx="9144000" cy="5143500" type="screen16x9"/>
  <p:notesSz cx="6858000" cy="9144000"/>
  <p:embeddedFontLst>
    <p:embeddedFont>
      <p:font typeface="Kiona" panose="00000500000000000000" pitchFamily="2" charset="0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E0C2"/>
    <a:srgbClr val="FFFF66"/>
    <a:srgbClr val="F1B60F"/>
    <a:srgbClr val="4598A9"/>
    <a:srgbClr val="95EFE0"/>
    <a:srgbClr val="66CCC0"/>
    <a:srgbClr val="1AB299"/>
    <a:srgbClr val="F7D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6BEF0-1AC1-493F-B871-F95B7F4BA21D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A572-484C-425F-8D2E-75A1063D0B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63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98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96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31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5096239" y="379589"/>
            <a:ext cx="2150663" cy="21506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6530565" y="1834507"/>
            <a:ext cx="2150663" cy="21506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661913" y="-1075331"/>
            <a:ext cx="2150663" cy="21506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7969072" y="379589"/>
            <a:ext cx="2150663" cy="21506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6530565" y="-1075331"/>
            <a:ext cx="2150663" cy="215066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4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9144000" cy="25717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897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04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343025" y="782145"/>
            <a:ext cx="6457950" cy="371615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343028" y="1492251"/>
            <a:ext cx="1978025" cy="159714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3582990" y="1492251"/>
            <a:ext cx="1978025" cy="159714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822952" y="1492251"/>
            <a:ext cx="1978025" cy="159714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22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+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70631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591018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11404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431790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52177" y="1037035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0631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91018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11404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431790" y="2440694"/>
            <a:ext cx="1279922" cy="127992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852177" y="2440694"/>
            <a:ext cx="1279922" cy="12799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8619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343025" y="782144"/>
            <a:ext cx="6457950" cy="371615"/>
          </a:xfrm>
          <a:prstGeom prst="rect">
            <a:avLst/>
          </a:prstGeom>
        </p:spPr>
        <p:txBody>
          <a:bodyPr/>
          <a:lstStyle>
            <a:lvl1pPr algn="ctr">
              <a:defRPr sz="24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032075" y="1890583"/>
            <a:ext cx="1398534" cy="136233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698081" y="1720453"/>
            <a:ext cx="1747838" cy="1702594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13391" y="1890583"/>
            <a:ext cx="1398534" cy="136233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84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hoto 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61335" y="978574"/>
            <a:ext cx="1350169" cy="1350169"/>
          </a:xfrm>
          <a:prstGeom prst="rect">
            <a:avLst/>
          </a:prstGeom>
        </p:spPr>
        <p:txBody>
          <a:bodyPr lIns="34289" tIns="17145" rIns="34289" bIns="17145"/>
          <a:lstStyle/>
          <a:p>
            <a:pPr lvl="0"/>
            <a:endParaRPr lang="en-US" noProof="0">
              <a:sym typeface="Open Sans" charset="0"/>
            </a:endParaRP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492563" y="978574"/>
            <a:ext cx="1350169" cy="1350169"/>
          </a:xfrm>
          <a:prstGeom prst="rect">
            <a:avLst/>
          </a:prstGeom>
        </p:spPr>
        <p:txBody>
          <a:bodyPr lIns="34289" tIns="17145" rIns="34289" bIns="17145"/>
          <a:lstStyle/>
          <a:p>
            <a:pPr lvl="0"/>
            <a:endParaRPr lang="en-US" noProof="0">
              <a:sym typeface="Open Sans" charset="0"/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923791" y="978574"/>
            <a:ext cx="1350169" cy="1350169"/>
          </a:xfrm>
          <a:prstGeom prst="rect">
            <a:avLst/>
          </a:prstGeom>
        </p:spPr>
        <p:txBody>
          <a:bodyPr lIns="34289" tIns="17145" rIns="34289" bIns="17145"/>
          <a:lstStyle/>
          <a:p>
            <a:pPr lvl="0"/>
            <a:endParaRPr lang="en-US" noProof="0">
              <a:sym typeface="Open Sans" charset="0"/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355019" y="978574"/>
            <a:ext cx="1350169" cy="1350169"/>
          </a:xfrm>
          <a:prstGeom prst="rect">
            <a:avLst/>
          </a:prstGeom>
        </p:spPr>
        <p:txBody>
          <a:bodyPr lIns="34289" tIns="17145" rIns="34289" bIns="17145"/>
          <a:lstStyle/>
          <a:p>
            <a:pPr lvl="0"/>
            <a:endParaRPr lang="en-US" noProof="0">
              <a:sym typeface="Open Sans" charset="0"/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786247" y="978574"/>
            <a:ext cx="1350169" cy="1350169"/>
          </a:xfrm>
          <a:prstGeom prst="rect">
            <a:avLst/>
          </a:prstGeom>
        </p:spPr>
        <p:txBody>
          <a:bodyPr lIns="34289" tIns="17145" rIns="34289" bIns="17145"/>
          <a:lstStyle/>
          <a:p>
            <a:pPr lvl="0"/>
            <a:endParaRPr lang="en-US" noProof="0">
              <a:sym typeface="Open Sans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061218" y="2409733"/>
            <a:ext cx="1350169" cy="1350169"/>
          </a:xfrm>
          <a:prstGeom prst="rect">
            <a:avLst/>
          </a:prstGeom>
        </p:spPr>
        <p:txBody>
          <a:bodyPr lIns="34289" tIns="17145" rIns="34289" bIns="17145"/>
          <a:lstStyle/>
          <a:p>
            <a:pPr lvl="0"/>
            <a:endParaRPr lang="en-US" noProof="0">
              <a:sym typeface="Open Sans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492446" y="2409733"/>
            <a:ext cx="1350169" cy="1350169"/>
          </a:xfrm>
          <a:prstGeom prst="rect">
            <a:avLst/>
          </a:prstGeom>
        </p:spPr>
        <p:txBody>
          <a:bodyPr lIns="34289" tIns="17145" rIns="34289" bIns="17145"/>
          <a:lstStyle/>
          <a:p>
            <a:pPr lvl="0"/>
            <a:endParaRPr lang="en-US" noProof="0">
              <a:sym typeface="Open Sans" charset="0"/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923674" y="2409733"/>
            <a:ext cx="1350169" cy="1350169"/>
          </a:xfrm>
          <a:prstGeom prst="rect">
            <a:avLst/>
          </a:prstGeom>
        </p:spPr>
        <p:txBody>
          <a:bodyPr lIns="34289" tIns="17145" rIns="34289" bIns="17145"/>
          <a:lstStyle/>
          <a:p>
            <a:pPr lvl="0"/>
            <a:endParaRPr lang="en-US" noProof="0">
              <a:sym typeface="Open Sans" charset="0"/>
            </a:endParaRP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354902" y="2409733"/>
            <a:ext cx="1350169" cy="1350169"/>
          </a:xfrm>
          <a:prstGeom prst="rect">
            <a:avLst/>
          </a:prstGeom>
        </p:spPr>
        <p:txBody>
          <a:bodyPr lIns="34289" tIns="17145" rIns="34289" bIns="17145"/>
          <a:lstStyle/>
          <a:p>
            <a:pPr lvl="0"/>
            <a:endParaRPr lang="en-US" noProof="0">
              <a:sym typeface="Open Sans" charset="0"/>
            </a:endParaRP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786130" y="2409733"/>
            <a:ext cx="1350169" cy="1350169"/>
          </a:xfrm>
          <a:prstGeom prst="rect">
            <a:avLst/>
          </a:prstGeom>
        </p:spPr>
        <p:txBody>
          <a:bodyPr lIns="34289" tIns="17145" rIns="34289" bIns="17145"/>
          <a:lstStyle/>
          <a:p>
            <a:pPr lvl="0"/>
            <a:endParaRPr lang="en-US" noProof="0">
              <a:sym typeface="Open Sans" charset="0"/>
            </a:endParaRPr>
          </a:p>
        </p:txBody>
      </p:sp>
      <p:sp>
        <p:nvSpPr>
          <p:cNvPr id="16" name="Rectangle 5"/>
          <p:cNvSpPr>
            <a:spLocks noGrp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DEEAA-457A-40B5-9F96-5C89D0861808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00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1"/>
            <a:ext cx="4572000" cy="51434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218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92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572000" y="1"/>
            <a:ext cx="4572000" cy="25717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572000" y="2571751"/>
            <a:ext cx="4572000" cy="257175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smtClean="0"/>
              <a:t>Insert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5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183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86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4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11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5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62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27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4016-381D-4E00-9CB2-51A749D13243}" type="datetimeFigureOut">
              <a:rPr lang="es-ES" smtClean="0"/>
              <a:t>19/07/2019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9FA1-87D0-413E-B88D-AAABC52D18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35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5" r:id="rId14"/>
    <p:sldLayoutId id="2147483666" r:id="rId15"/>
    <p:sldLayoutId id="2147483669" r:id="rId16"/>
    <p:sldLayoutId id="2147483686" r:id="rId17"/>
    <p:sldLayoutId id="2147483688" r:id="rId18"/>
    <p:sldLayoutId id="2147483690" r:id="rId19"/>
    <p:sldLayoutId id="214748369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57" y="-532351"/>
            <a:ext cx="9422495" cy="6272453"/>
          </a:xfrm>
          <a:prstGeom prst="rect">
            <a:avLst/>
          </a:prstGeom>
        </p:spPr>
      </p:pic>
      <p:sp>
        <p:nvSpPr>
          <p:cNvPr id="30" name="Shape 30"/>
          <p:cNvSpPr/>
          <p:nvPr/>
        </p:nvSpPr>
        <p:spPr>
          <a:xfrm>
            <a:off x="-108520" y="-524594"/>
            <a:ext cx="9445858" cy="6272453"/>
          </a:xfrm>
          <a:prstGeom prst="rect">
            <a:avLst/>
          </a:prstGeom>
          <a:gradFill>
            <a:gsLst>
              <a:gs pos="0">
                <a:srgbClr val="4598A9">
                  <a:alpha val="67000"/>
                </a:srgbClr>
              </a:gs>
              <a:gs pos="50000">
                <a:srgbClr val="2CE0C2">
                  <a:alpha val="60000"/>
                </a:srgbClr>
              </a:gs>
              <a:gs pos="100000">
                <a:srgbClr val="95EFE0">
                  <a:alpha val="50000"/>
                </a:srgbClr>
              </a:gs>
            </a:gsLst>
            <a:lin ang="394808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200" baseline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" name="Shape 1226"/>
          <p:cNvSpPr/>
          <p:nvPr/>
        </p:nvSpPr>
        <p:spPr>
          <a:xfrm>
            <a:off x="859500" y="3003798"/>
            <a:ext cx="8460432" cy="160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Kiona" panose="00000500000000000000" pitchFamily="2" charset="0"/>
              </a:rPr>
              <a:t>Nombre y apellidos</a:t>
            </a:r>
          </a:p>
          <a:p>
            <a:pPr algn="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Kiona" panose="00000500000000000000" pitchFamily="2" charset="0"/>
              </a:rPr>
              <a:t>PORTFOLIO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  <a:latin typeface="Kion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12200"/>
          <a:stretch>
            <a:fillRect/>
          </a:stretch>
        </p:blipFill>
        <p:spPr>
          <a:xfrm>
            <a:off x="0" y="0"/>
            <a:ext cx="9144000" cy="5143500"/>
          </a:xfrm>
          <a:solidFill>
            <a:schemeClr val="bg1">
              <a:lumMod val="75000"/>
            </a:schemeClr>
          </a:solidFill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2500909" y="-596"/>
            <a:ext cx="4141589" cy="4026099"/>
          </a:xfrm>
          <a:prstGeom prst="rect">
            <a:avLst/>
          </a:prstGeom>
          <a:solidFill>
            <a:srgbClr val="2CE0C2">
              <a:alpha val="85000"/>
            </a:srgbClr>
          </a:solidFill>
          <a:ln>
            <a:noFill/>
          </a:ln>
          <a:extLst/>
        </p:spPr>
        <p:txBody>
          <a:bodyPr lIns="19050" tIns="19050" rIns="19050" bIns="19050" anchor="ctr"/>
          <a:lstStyle>
            <a:lvl1pPr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1pPr>
            <a:lvl2pPr marL="742950" indent="-285750"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2pPr>
            <a:lvl3pPr marL="1143000" indent="-228600"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3pPr>
            <a:lvl4pPr marL="1600200" indent="-228600"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4pPr>
            <a:lvl5pPr marL="2057400" indent="-228600"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9pPr>
          </a:lstStyle>
          <a:p>
            <a:pPr algn="ctr" eaLnBrk="1"/>
            <a:endParaRPr lang="en-US" altLang="en-US" sz="1200" baseline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2771800" y="1826734"/>
            <a:ext cx="3672408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 eaLnBrk="1">
              <a:lnSpc>
                <a:spcPct val="80000"/>
              </a:lnSpc>
              <a:defRPr/>
            </a:pPr>
            <a:r>
              <a:rPr lang="en-US" altLang="en-US" sz="4900" b="1" dirty="0">
                <a:solidFill>
                  <a:srgbClr val="F0F0F0"/>
                </a:solidFill>
                <a:latin typeface="Kiona" panose="00000500000000000000" pitchFamily="2" charset="0"/>
              </a:rPr>
              <a:t>P</a:t>
            </a:r>
            <a:r>
              <a:rPr lang="en-US" altLang="en-US" sz="4900" b="1" dirty="0" smtClean="0">
                <a:solidFill>
                  <a:srgbClr val="F0F0F0"/>
                </a:solidFill>
                <a:latin typeface="Kiona" panose="00000500000000000000" pitchFamily="2" charset="0"/>
              </a:rPr>
              <a:t>ortfolio</a:t>
            </a:r>
            <a:endParaRPr lang="en-US" altLang="en-US" sz="4900" b="1" dirty="0">
              <a:solidFill>
                <a:srgbClr val="F0F0F0"/>
              </a:solidFill>
              <a:latin typeface="Kiona" panose="00000500000000000000" pitchFamily="2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4572000" y="-23812"/>
            <a:ext cx="0" cy="1232892"/>
          </a:xfrm>
          <a:prstGeom prst="line">
            <a:avLst/>
          </a:prstGeom>
          <a:noFill/>
          <a:ln w="50800" cap="flat" cmpd="sng">
            <a:solidFill>
              <a:srgbClr val="F0F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eaLnBrk="1">
              <a:defRPr/>
            </a:pPr>
            <a:endParaRPr lang="en-US" altLang="en-US" sz="1200">
              <a:solidFill>
                <a:srgbClr val="000000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" name="Shape 1226"/>
          <p:cNvSpPr/>
          <p:nvPr/>
        </p:nvSpPr>
        <p:spPr>
          <a:xfrm>
            <a:off x="3455876" y="2871832"/>
            <a:ext cx="2232248" cy="99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Principales trabajos desarrollados</a:t>
            </a:r>
            <a:endParaRPr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3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osición de imagen"/>
          <p:cNvSpPr>
            <a:spLocks noGrp="1"/>
          </p:cNvSpPr>
          <p:nvPr>
            <p:ph type="pic" sz="quarter" idx="17"/>
          </p:nvPr>
        </p:nvSpPr>
        <p:spPr>
          <a:xfrm>
            <a:off x="3360434" y="1861250"/>
            <a:ext cx="2150663" cy="2150661"/>
          </a:xfrm>
          <a:prstGeom prst="flowChartManualInput">
            <a:avLst/>
          </a:prstGeom>
          <a:pattFill prst="pct20">
            <a:fgClr>
              <a:srgbClr val="25C9D0"/>
            </a:fgClr>
            <a:bgClr>
              <a:schemeClr val="bg1"/>
            </a:bgClr>
          </a:pattFill>
          <a:ln>
            <a:solidFill>
              <a:srgbClr val="F1B60F"/>
            </a:solidFill>
          </a:ln>
        </p:spPr>
      </p:sp>
      <p:sp>
        <p:nvSpPr>
          <p:cNvPr id="3" name="2 Marcador de posición de imagen"/>
          <p:cNvSpPr>
            <a:spLocks noGrp="1"/>
          </p:cNvSpPr>
          <p:nvPr>
            <p:ph type="pic" sz="quarter" idx="18"/>
          </p:nvPr>
        </p:nvSpPr>
        <p:spPr>
          <a:xfrm>
            <a:off x="467546" y="1794421"/>
            <a:ext cx="2150663" cy="2150661"/>
          </a:xfrm>
          <a:prstGeom prst="flowChartManualInput">
            <a:avLst/>
          </a:prstGeom>
          <a:pattFill prst="pct20">
            <a:fgClr>
              <a:srgbClr val="25C9D0"/>
            </a:fgClr>
            <a:bgClr>
              <a:schemeClr val="bg1"/>
            </a:bgClr>
          </a:pattFill>
          <a:ln>
            <a:solidFill>
              <a:srgbClr val="F1B60F"/>
            </a:solidFill>
          </a:ln>
        </p:spPr>
      </p:sp>
      <p:sp>
        <p:nvSpPr>
          <p:cNvPr id="4" name="3 Marcador de posición de imagen"/>
          <p:cNvSpPr>
            <a:spLocks noGrp="1"/>
          </p:cNvSpPr>
          <p:nvPr>
            <p:ph type="pic" sz="quarter" idx="19"/>
          </p:nvPr>
        </p:nvSpPr>
        <p:spPr>
          <a:xfrm>
            <a:off x="1926108" y="406331"/>
            <a:ext cx="2150663" cy="2150661"/>
          </a:xfrm>
          <a:prstGeom prst="flowChartManualInput">
            <a:avLst/>
          </a:prstGeom>
          <a:pattFill prst="pct20">
            <a:fgClr>
              <a:srgbClr val="25C9D0"/>
            </a:fgClr>
            <a:bgClr>
              <a:schemeClr val="bg1"/>
            </a:bgClr>
          </a:pattFill>
          <a:ln>
            <a:solidFill>
              <a:srgbClr val="F1B60F"/>
            </a:solidFill>
          </a:ln>
        </p:spPr>
      </p:sp>
      <p:sp>
        <p:nvSpPr>
          <p:cNvPr id="5" name="4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6233267" y="1861250"/>
            <a:ext cx="2150663" cy="2150661"/>
          </a:xfrm>
          <a:prstGeom prst="flowChartManualInput">
            <a:avLst/>
          </a:prstGeom>
          <a:pattFill prst="pct20">
            <a:fgClr>
              <a:srgbClr val="25C9D0"/>
            </a:fgClr>
            <a:bgClr>
              <a:schemeClr val="bg1"/>
            </a:bgClr>
          </a:pattFill>
          <a:ln>
            <a:solidFill>
              <a:srgbClr val="F1B60F"/>
            </a:solidFill>
          </a:ln>
        </p:spPr>
      </p:sp>
      <p:sp>
        <p:nvSpPr>
          <p:cNvPr id="6" name="5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4794760" y="406331"/>
            <a:ext cx="2150663" cy="2150661"/>
          </a:xfrm>
          <a:prstGeom prst="flowChartManualInput">
            <a:avLst/>
          </a:prstGeom>
          <a:pattFill prst="pct20">
            <a:fgClr>
              <a:srgbClr val="25C9D0"/>
            </a:fgClr>
            <a:bgClr>
              <a:schemeClr val="bg1"/>
            </a:bgClr>
          </a:pattFill>
          <a:ln>
            <a:solidFill>
              <a:srgbClr val="F1B60F"/>
            </a:solidFill>
          </a:ln>
        </p:spPr>
      </p:sp>
      <p:sp>
        <p:nvSpPr>
          <p:cNvPr id="9" name="Shape 230"/>
          <p:cNvSpPr/>
          <p:nvPr/>
        </p:nvSpPr>
        <p:spPr>
          <a:xfrm>
            <a:off x="1830908" y="4548790"/>
            <a:ext cx="5549404" cy="38223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Shape 231"/>
          <p:cNvSpPr/>
          <p:nvPr/>
        </p:nvSpPr>
        <p:spPr>
          <a:xfrm>
            <a:off x="1671396" y="4515966"/>
            <a:ext cx="2176709" cy="447882"/>
          </a:xfrm>
          <a:prstGeom prst="roundRect">
            <a:avLst>
              <a:gd name="adj" fmla="val 50000"/>
            </a:avLst>
          </a:prstGeom>
          <a:solidFill>
            <a:srgbClr val="2CE0C2"/>
          </a:solidFill>
          <a:ln w="12700">
            <a:miter lim="400000"/>
          </a:ln>
          <a:effectLst>
            <a:outerShdw blurRad="177800" dist="25400" dir="5400000" rotWithShape="0">
              <a:srgbClr val="000000">
                <a:alpha val="51898"/>
              </a:srgbClr>
            </a:outerShdw>
          </a:effectLst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1" name="Shape 232"/>
          <p:cNvSpPr/>
          <p:nvPr/>
        </p:nvSpPr>
        <p:spPr>
          <a:xfrm>
            <a:off x="1871515" y="4587974"/>
            <a:ext cx="1836391" cy="3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algn="ctr"/>
          </a:lstStyle>
          <a:p>
            <a:r>
              <a:rPr lang="es-ES" b="1" dirty="0" smtClean="0">
                <a:latin typeface="Century Gothic" panose="020B0502020202020204" pitchFamily="34" charset="0"/>
              </a:rPr>
              <a:t>Fotografías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12" name="Shape 233"/>
          <p:cNvSpPr/>
          <p:nvPr/>
        </p:nvSpPr>
        <p:spPr>
          <a:xfrm>
            <a:off x="3687418" y="4618121"/>
            <a:ext cx="1836392" cy="3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algn="ctr"/>
          </a:lstStyle>
          <a:p>
            <a:r>
              <a:rPr dirty="0">
                <a:latin typeface="Century Gothic" panose="020B0502020202020204" pitchFamily="34" charset="0"/>
              </a:rPr>
              <a:t>Video</a:t>
            </a:r>
          </a:p>
        </p:txBody>
      </p:sp>
      <p:sp>
        <p:nvSpPr>
          <p:cNvPr id="13" name="Shape 234"/>
          <p:cNvSpPr/>
          <p:nvPr/>
        </p:nvSpPr>
        <p:spPr>
          <a:xfrm>
            <a:off x="5516218" y="4618121"/>
            <a:ext cx="1836392" cy="3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algn="ctr"/>
          </a:lstStyle>
          <a:p>
            <a:r>
              <a:rPr lang="es-ES" dirty="0" smtClean="0">
                <a:latin typeface="Century Gothic" panose="020B0502020202020204" pitchFamily="34" charset="0"/>
              </a:rPr>
              <a:t>Proyecto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8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11509"/>
            <a:ext cx="3826768" cy="3672409"/>
          </a:xfrm>
          <a:prstGeom prst="flowChartManualInput">
            <a:avLst/>
          </a:prstGeom>
          <a:pattFill prst="pct20">
            <a:fgClr>
              <a:srgbClr val="25C9D0"/>
            </a:fgClr>
            <a:bgClr>
              <a:schemeClr val="bg1"/>
            </a:bgClr>
          </a:pattFill>
          <a:ln>
            <a:solidFill>
              <a:srgbClr val="F1B60F"/>
            </a:solidFill>
          </a:ln>
        </p:spPr>
        <p:txBody>
          <a:bodyPr/>
          <a:lstStyle/>
          <a:p>
            <a:endParaRPr lang="es-ES" dirty="0"/>
          </a:p>
        </p:txBody>
      </p:sp>
      <p:sp>
        <p:nvSpPr>
          <p:cNvPr id="4" name="Shape 243"/>
          <p:cNvSpPr/>
          <p:nvPr/>
        </p:nvSpPr>
        <p:spPr>
          <a:xfrm>
            <a:off x="1974924" y="4532956"/>
            <a:ext cx="5549404" cy="38223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" name="Shape 244"/>
          <p:cNvSpPr/>
          <p:nvPr/>
        </p:nvSpPr>
        <p:spPr>
          <a:xfrm>
            <a:off x="3509985" y="4500132"/>
            <a:ext cx="2176709" cy="447882"/>
          </a:xfrm>
          <a:prstGeom prst="roundRect">
            <a:avLst>
              <a:gd name="adj" fmla="val 50000"/>
            </a:avLst>
          </a:prstGeom>
          <a:solidFill>
            <a:srgbClr val="2CE0C2"/>
          </a:solidFill>
          <a:ln w="12700">
            <a:miter lim="400000"/>
          </a:ln>
          <a:effectLst>
            <a:outerShdw blurRad="177800" dist="25400" dir="5400000" rotWithShape="0">
              <a:srgbClr val="000000">
                <a:alpha val="51898"/>
              </a:srgbClr>
            </a:outerShdw>
          </a:effectLst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" name="Shape 246"/>
          <p:cNvSpPr/>
          <p:nvPr/>
        </p:nvSpPr>
        <p:spPr>
          <a:xfrm>
            <a:off x="1979221" y="4602287"/>
            <a:ext cx="1700919" cy="3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algn="ctr"/>
          </a:lstStyle>
          <a:p>
            <a:r>
              <a:rPr lang="es-ES" dirty="0">
                <a:latin typeface="Century Gothic" panose="020B0502020202020204" pitchFamily="34" charset="0"/>
              </a:rPr>
              <a:t>Fotografías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7" name="Shape 247"/>
          <p:cNvSpPr/>
          <p:nvPr/>
        </p:nvSpPr>
        <p:spPr>
          <a:xfrm>
            <a:off x="3680140" y="4602287"/>
            <a:ext cx="1836392" cy="3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algn="ctr"/>
          </a:lstStyle>
          <a:p>
            <a:r>
              <a:rPr b="1" dirty="0">
                <a:latin typeface="Century Gothic" panose="020B0502020202020204" pitchFamily="34" charset="0"/>
              </a:rPr>
              <a:t>Video</a:t>
            </a:r>
          </a:p>
        </p:txBody>
      </p:sp>
      <p:sp>
        <p:nvSpPr>
          <p:cNvPr id="8" name="Shape 248"/>
          <p:cNvSpPr/>
          <p:nvPr/>
        </p:nvSpPr>
        <p:spPr>
          <a:xfrm>
            <a:off x="5660234" y="4602287"/>
            <a:ext cx="1836392" cy="3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algn="ctr"/>
          </a:lstStyle>
          <a:p>
            <a:r>
              <a:rPr lang="es-ES" dirty="0">
                <a:latin typeface="Century Gothic" panose="020B0502020202020204" pitchFamily="34" charset="0"/>
              </a:rPr>
              <a:t>Proyecto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4853930" y="555526"/>
            <a:ext cx="346248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s-ES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s-E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Explicación del video donde se muestran tu/s proyecto/s realizados.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607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posición de imagen"/>
          <p:cNvSpPr>
            <a:spLocks noGrp="1"/>
          </p:cNvSpPr>
          <p:nvPr>
            <p:ph type="pic" sz="quarter" idx="16"/>
          </p:nvPr>
        </p:nvSpPr>
        <p:spPr>
          <a:pattFill prst="pct20">
            <a:fgClr>
              <a:srgbClr val="25C9D0"/>
            </a:fgClr>
            <a:bgClr>
              <a:schemeClr val="bg1"/>
            </a:bgClr>
          </a:pattFill>
          <a:ln w="19050">
            <a:solidFill>
              <a:srgbClr val="F1B60F"/>
            </a:solidFill>
          </a:ln>
        </p:spPr>
      </p:sp>
      <p:sp>
        <p:nvSpPr>
          <p:cNvPr id="12" name="Shape 251"/>
          <p:cNvSpPr/>
          <p:nvPr/>
        </p:nvSpPr>
        <p:spPr>
          <a:xfrm>
            <a:off x="1830908" y="4532956"/>
            <a:ext cx="5549404" cy="382237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3" name="Shape 252"/>
          <p:cNvSpPr/>
          <p:nvPr/>
        </p:nvSpPr>
        <p:spPr>
          <a:xfrm>
            <a:off x="1801595" y="4602287"/>
            <a:ext cx="1836391" cy="3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algn="ctr"/>
          </a:lstStyle>
          <a:p>
            <a:r>
              <a:rPr lang="es-ES" dirty="0">
                <a:latin typeface="Century Gothic" panose="020B0502020202020204" pitchFamily="34" charset="0"/>
              </a:rPr>
              <a:t>Fotografías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4" name="Shape 253"/>
          <p:cNvSpPr/>
          <p:nvPr/>
        </p:nvSpPr>
        <p:spPr>
          <a:xfrm>
            <a:off x="3653808" y="4602287"/>
            <a:ext cx="1836392" cy="3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algn="ctr"/>
          </a:lstStyle>
          <a:p>
            <a:r>
              <a:rPr dirty="0">
                <a:latin typeface="Century Gothic" panose="020B0502020202020204" pitchFamily="34" charset="0"/>
              </a:rPr>
              <a:t>Video</a:t>
            </a:r>
          </a:p>
        </p:txBody>
      </p:sp>
      <p:sp>
        <p:nvSpPr>
          <p:cNvPr id="15" name="Shape 256"/>
          <p:cNvSpPr/>
          <p:nvPr/>
        </p:nvSpPr>
        <p:spPr>
          <a:xfrm>
            <a:off x="5268951" y="4500132"/>
            <a:ext cx="2176709" cy="447882"/>
          </a:xfrm>
          <a:prstGeom prst="roundRect">
            <a:avLst>
              <a:gd name="adj" fmla="val 50000"/>
            </a:avLst>
          </a:prstGeom>
          <a:solidFill>
            <a:srgbClr val="2CE0C2"/>
          </a:solidFill>
          <a:ln w="12700">
            <a:miter lim="400000"/>
          </a:ln>
          <a:effectLst>
            <a:outerShdw blurRad="177800" dist="25400" dir="5400000" rotWithShape="0">
              <a:srgbClr val="000000">
                <a:alpha val="51898"/>
              </a:srgbClr>
            </a:outerShdw>
          </a:effectLst>
        </p:spPr>
        <p:txBody>
          <a:bodyPr lIns="25400" tIns="25400" rIns="25400" bIns="25400" anchor="ctr"/>
          <a:lstStyle/>
          <a:p>
            <a:pPr algn="ctr"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Shape 257"/>
          <p:cNvSpPr/>
          <p:nvPr/>
        </p:nvSpPr>
        <p:spPr>
          <a:xfrm>
            <a:off x="5476258" y="4602287"/>
            <a:ext cx="1836392" cy="3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>
            <a:normAutofit lnSpcReduction="10000"/>
          </a:bodyPr>
          <a:lstStyle>
            <a:lvl1pPr algn="ctr"/>
          </a:lstStyle>
          <a:p>
            <a:r>
              <a:rPr lang="es-ES" b="1" dirty="0">
                <a:latin typeface="Century Gothic" panose="020B0502020202020204" pitchFamily="34" charset="0"/>
              </a:rPr>
              <a:t>Proyecto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>
          <a:xfrm>
            <a:off x="683568" y="2787774"/>
            <a:ext cx="763284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Explicación de tus principales proyectos realizados, logros obtenidos, resultados, etc.</a:t>
            </a:r>
            <a:endParaRPr lang="en-US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11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r="20306"/>
          <a:stretch>
            <a:fillRect/>
          </a:stretch>
        </p:blipFill>
        <p:spPr>
          <a:xfrm>
            <a:off x="0" y="-4762"/>
            <a:ext cx="4565650" cy="5148263"/>
          </a:xfrm>
          <a:pattFill prst="pct10">
            <a:fgClr>
              <a:srgbClr val="25C9D0"/>
            </a:fgClr>
            <a:bgClr>
              <a:schemeClr val="bg1"/>
            </a:bgClr>
          </a:pattFill>
        </p:spPr>
      </p:pic>
      <p:sp>
        <p:nvSpPr>
          <p:cNvPr id="5" name="Shape 213"/>
          <p:cNvSpPr/>
          <p:nvPr/>
        </p:nvSpPr>
        <p:spPr>
          <a:xfrm>
            <a:off x="4762722" y="1779662"/>
            <a:ext cx="3913734" cy="31683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 lvl="0"/>
            <a:r>
              <a:rPr lang="es-ES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Insertar texto sobre proyectos realizados:</a:t>
            </a:r>
          </a:p>
          <a:p>
            <a:pPr lvl="0"/>
            <a:endParaRPr lang="es-ES" sz="17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s-ES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Descripción detallada del proyectos y principales logros y/o resultados obtenidos.</a:t>
            </a:r>
          </a:p>
          <a:p>
            <a:endParaRPr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Shape 38"/>
          <p:cNvSpPr/>
          <p:nvPr/>
        </p:nvSpPr>
        <p:spPr>
          <a:xfrm>
            <a:off x="4756467" y="411511"/>
            <a:ext cx="3919989" cy="5760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rm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s-E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iona" panose="00000500000000000000" pitchFamily="2" charset="0"/>
              </a:rPr>
              <a:t>Ejemplo</a:t>
            </a:r>
            <a:endParaRPr lang="es-ES" sz="3500" dirty="0">
              <a:solidFill>
                <a:schemeClr val="tx1">
                  <a:lumMod val="65000"/>
                  <a:lumOff val="35000"/>
                </a:schemeClr>
              </a:solidFill>
              <a:latin typeface="Kiona" panose="00000500000000000000" pitchFamily="2" charset="0"/>
            </a:endParaRPr>
          </a:p>
        </p:txBody>
      </p:sp>
      <p:sp>
        <p:nvSpPr>
          <p:cNvPr id="8" name="Shape 38"/>
          <p:cNvSpPr/>
          <p:nvPr/>
        </p:nvSpPr>
        <p:spPr>
          <a:xfrm>
            <a:off x="4756467" y="915566"/>
            <a:ext cx="3919989" cy="5760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s-ES" sz="4800" dirty="0" smtClean="0">
                <a:solidFill>
                  <a:srgbClr val="2CE0C2"/>
                </a:solidFill>
                <a:latin typeface="Kiona" panose="00000500000000000000" pitchFamily="2" charset="0"/>
              </a:rPr>
              <a:t>Proyecto </a:t>
            </a:r>
            <a:r>
              <a:rPr lang="es-ES" sz="4800" dirty="0">
                <a:solidFill>
                  <a:srgbClr val="2CE0C2"/>
                </a:solidFill>
                <a:latin typeface="Kiona" panose="000005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0412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posición de imagen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8" r="20418"/>
          <a:stretch>
            <a:fillRect/>
          </a:stretch>
        </p:blipFill>
        <p:spPr>
          <a:xfrm>
            <a:off x="4575177" y="1"/>
            <a:ext cx="4568825" cy="5148263"/>
          </a:xfrm>
          <a:pattFill prst="pct10">
            <a:fgClr>
              <a:srgbClr val="25C9D0"/>
            </a:fgClr>
            <a:bgClr>
              <a:schemeClr val="bg1"/>
            </a:bgClr>
          </a:pattFill>
        </p:spPr>
      </p:pic>
      <p:sp>
        <p:nvSpPr>
          <p:cNvPr id="5" name="Shape 38"/>
          <p:cNvSpPr/>
          <p:nvPr/>
        </p:nvSpPr>
        <p:spPr>
          <a:xfrm>
            <a:off x="467545" y="411511"/>
            <a:ext cx="3919989" cy="5760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rm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s-E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iona" panose="00000500000000000000" pitchFamily="2" charset="0"/>
              </a:rPr>
              <a:t>Ejemplo</a:t>
            </a:r>
            <a:endParaRPr lang="es-ES" sz="3500" dirty="0">
              <a:solidFill>
                <a:schemeClr val="tx1">
                  <a:lumMod val="65000"/>
                  <a:lumOff val="35000"/>
                </a:schemeClr>
              </a:solidFill>
              <a:latin typeface="Kiona" panose="00000500000000000000" pitchFamily="2" charset="0"/>
            </a:endParaRPr>
          </a:p>
        </p:txBody>
      </p:sp>
      <p:sp>
        <p:nvSpPr>
          <p:cNvPr id="7" name="Shape 213"/>
          <p:cNvSpPr/>
          <p:nvPr/>
        </p:nvSpPr>
        <p:spPr>
          <a:xfrm>
            <a:off x="442242" y="1851670"/>
            <a:ext cx="3913734" cy="3096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r>
              <a:rPr lang="es-E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Insertar texto sobre proyectos realizados:</a:t>
            </a:r>
          </a:p>
          <a:p>
            <a:endParaRPr lang="es-ES" sz="17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E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 detallada del </a:t>
            </a:r>
            <a:r>
              <a:rPr lang="es-E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proyectos y principales logros y/o resultados obtenidos</a:t>
            </a:r>
            <a:r>
              <a:rPr lang="es-E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Shape 38"/>
          <p:cNvSpPr/>
          <p:nvPr/>
        </p:nvSpPr>
        <p:spPr>
          <a:xfrm>
            <a:off x="467545" y="915566"/>
            <a:ext cx="3919989" cy="5760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Autofit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s-ES" sz="4800" dirty="0" smtClean="0">
                <a:solidFill>
                  <a:srgbClr val="2CE0C2"/>
                </a:solidFill>
                <a:latin typeface="Kiona" panose="00000500000000000000" pitchFamily="2" charset="0"/>
              </a:rPr>
              <a:t>Proyecto 2</a:t>
            </a:r>
            <a:endParaRPr lang="es-ES" sz="4800" dirty="0">
              <a:solidFill>
                <a:srgbClr val="2CE0C2"/>
              </a:solidFill>
              <a:latin typeface="Kion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45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" b="8887"/>
          <a:stretch>
            <a:fillRect/>
          </a:stretch>
        </p:blipFill>
        <p:spPr>
          <a:xfrm>
            <a:off x="0" y="-9524"/>
            <a:ext cx="4567238" cy="2595563"/>
          </a:xfrm>
          <a:solidFill>
            <a:schemeClr val="bg2"/>
          </a:solidFill>
        </p:spPr>
      </p:pic>
      <p:pic>
        <p:nvPicPr>
          <p:cNvPr id="5" name="4 Marcador de posición de imagen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0" b="8210"/>
          <a:stretch>
            <a:fillRect/>
          </a:stretch>
        </p:blipFill>
        <p:spPr>
          <a:xfrm>
            <a:off x="4572000" y="2593976"/>
            <a:ext cx="4572000" cy="2549525"/>
          </a:xfrm>
          <a:solidFill>
            <a:schemeClr val="bg2"/>
          </a:solidFill>
        </p:spPr>
      </p:pic>
      <p:grpSp>
        <p:nvGrpSpPr>
          <p:cNvPr id="105" name="Group 105"/>
          <p:cNvGrpSpPr/>
          <p:nvPr/>
        </p:nvGrpSpPr>
        <p:grpSpPr>
          <a:xfrm>
            <a:off x="4330435" y="1044250"/>
            <a:ext cx="454556" cy="454556"/>
            <a:chOff x="0" y="0"/>
            <a:chExt cx="1212149" cy="1212149"/>
          </a:xfrm>
        </p:grpSpPr>
        <p:sp>
          <p:nvSpPr>
            <p:cNvPr id="103" name="Shape 103"/>
            <p:cNvSpPr/>
            <p:nvPr/>
          </p:nvSpPr>
          <p:spPr>
            <a:xfrm>
              <a:off x="0" y="0"/>
              <a:ext cx="1212150" cy="1212150"/>
            </a:xfrm>
            <a:prstGeom prst="ellipse">
              <a:avLst/>
            </a:prstGeom>
            <a:solidFill>
              <a:srgbClr val="00EEC1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 rot="10800000">
              <a:off x="484447" y="428274"/>
              <a:ext cx="21785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0" y="0"/>
                  </a:moveTo>
                  <a:lnTo>
                    <a:pt x="0" y="2462"/>
                  </a:lnTo>
                  <a:lnTo>
                    <a:pt x="13671" y="10800"/>
                  </a:lnTo>
                  <a:lnTo>
                    <a:pt x="0" y="19194"/>
                  </a:lnTo>
                  <a:lnTo>
                    <a:pt x="4010" y="21600"/>
                  </a:lnTo>
                  <a:lnTo>
                    <a:pt x="21600" y="10800"/>
                  </a:lnTo>
                  <a:lnTo>
                    <a:pt x="4010" y="0"/>
                  </a:lnTo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3429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grpSp>
        <p:nvGrpSpPr>
          <p:cNvPr id="108" name="Group 108"/>
          <p:cNvGrpSpPr/>
          <p:nvPr/>
        </p:nvGrpSpPr>
        <p:grpSpPr>
          <a:xfrm rot="10800000">
            <a:off x="4335199" y="3654773"/>
            <a:ext cx="454557" cy="454557"/>
            <a:chOff x="0" y="0"/>
            <a:chExt cx="1212150" cy="1212150"/>
          </a:xfrm>
        </p:grpSpPr>
        <p:sp>
          <p:nvSpPr>
            <p:cNvPr id="106" name="Shape 106"/>
            <p:cNvSpPr/>
            <p:nvPr/>
          </p:nvSpPr>
          <p:spPr>
            <a:xfrm>
              <a:off x="0" y="0"/>
              <a:ext cx="1212150" cy="1212150"/>
            </a:xfrm>
            <a:prstGeom prst="ellipse">
              <a:avLst/>
            </a:prstGeom>
            <a:solidFill>
              <a:srgbClr val="00EEC1"/>
            </a:solidFill>
            <a:ln w="3175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 rot="10800000">
              <a:off x="464570" y="428275"/>
              <a:ext cx="217856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10" y="0"/>
                  </a:moveTo>
                  <a:lnTo>
                    <a:pt x="0" y="2462"/>
                  </a:lnTo>
                  <a:lnTo>
                    <a:pt x="13671" y="10800"/>
                  </a:lnTo>
                  <a:lnTo>
                    <a:pt x="0" y="19194"/>
                  </a:lnTo>
                  <a:lnTo>
                    <a:pt x="4010" y="21600"/>
                  </a:lnTo>
                  <a:lnTo>
                    <a:pt x="21600" y="10800"/>
                  </a:lnTo>
                  <a:lnTo>
                    <a:pt x="4010" y="0"/>
                  </a:lnTo>
                </a:path>
              </a:pathLst>
            </a:cu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342900">
                <a:defRPr sz="1800">
                  <a:solidFill>
                    <a:srgbClr val="000000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pPr>
              <a:endParaRPr/>
            </a:p>
          </p:txBody>
        </p:sp>
      </p:grpSp>
      <p:sp>
        <p:nvSpPr>
          <p:cNvPr id="18" name="Shape 38"/>
          <p:cNvSpPr/>
          <p:nvPr/>
        </p:nvSpPr>
        <p:spPr>
          <a:xfrm>
            <a:off x="4828477" y="411510"/>
            <a:ext cx="3919989" cy="684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rmAutofit fontScale="25000" lnSpcReduction="20000"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s-E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iona" panose="00000500000000000000" pitchFamily="2" charset="0"/>
              </a:rPr>
              <a:t>Ejemplo </a:t>
            </a:r>
            <a:r>
              <a:rPr lang="es-ES" sz="9600" dirty="0" smtClean="0">
                <a:solidFill>
                  <a:srgbClr val="2CE0C2"/>
                </a:solidFill>
                <a:latin typeface="Kiona" panose="00000500000000000000" pitchFamily="2" charset="0"/>
              </a:rPr>
              <a:t>Proyecto 4</a:t>
            </a:r>
            <a:endParaRPr lang="es-ES" sz="9600" dirty="0">
              <a:solidFill>
                <a:srgbClr val="2CE0C2"/>
              </a:solidFill>
              <a:latin typeface="Kiona" panose="00000500000000000000" pitchFamily="2" charset="0"/>
            </a:endParaRPr>
          </a:p>
        </p:txBody>
      </p:sp>
      <p:sp>
        <p:nvSpPr>
          <p:cNvPr id="19" name="Shape 213"/>
          <p:cNvSpPr/>
          <p:nvPr/>
        </p:nvSpPr>
        <p:spPr>
          <a:xfrm>
            <a:off x="4906738" y="1059582"/>
            <a:ext cx="3913734" cy="1158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r>
              <a:rPr lang="es-ES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Descripción del proyectos y principales logros y/o resultados obtenidos.</a:t>
            </a:r>
            <a:endParaRPr lang="es-ES" sz="17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213"/>
          <p:cNvSpPr/>
          <p:nvPr/>
        </p:nvSpPr>
        <p:spPr>
          <a:xfrm>
            <a:off x="323528" y="3507854"/>
            <a:ext cx="3913734" cy="1158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 lvl="0"/>
            <a:r>
              <a:rPr lang="es-ES" sz="17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</a:rPr>
              <a:t>Descripción del proyectos y principales logros y/o resultados obtenidos.</a:t>
            </a:r>
          </a:p>
          <a:p>
            <a:endParaRPr lang="es-E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Shape 38"/>
          <p:cNvSpPr/>
          <p:nvPr/>
        </p:nvSpPr>
        <p:spPr>
          <a:xfrm>
            <a:off x="323530" y="3039803"/>
            <a:ext cx="4150534" cy="6840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4288" tIns="14288" rIns="14288" bIns="14288">
            <a:normAutofit fontScale="70000" lnSpcReduction="20000"/>
          </a:bodyPr>
          <a:lstStyle>
            <a:lvl1pPr>
              <a:lnSpc>
                <a:spcPct val="90000"/>
              </a:lnSpc>
              <a:defRPr sz="11000" b="1">
                <a:solidFill>
                  <a:srgbClr val="282828"/>
                </a:solidFill>
                <a:latin typeface="Signika"/>
                <a:ea typeface="Signika"/>
                <a:cs typeface="Signika"/>
                <a:sym typeface="Signika"/>
              </a:defRPr>
            </a:lvl1pPr>
          </a:lstStyle>
          <a:p>
            <a:r>
              <a:rPr lang="es-E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Kiona" panose="00000500000000000000" pitchFamily="2" charset="0"/>
              </a:rPr>
              <a:t>Ejemplo </a:t>
            </a:r>
            <a:r>
              <a:rPr lang="es-ES" sz="4000" dirty="0">
                <a:solidFill>
                  <a:srgbClr val="2CE0C2"/>
                </a:solidFill>
                <a:latin typeface="Kiona" panose="00000500000000000000" pitchFamily="2" charset="0"/>
              </a:rPr>
              <a:t>Proyecto </a:t>
            </a:r>
            <a:r>
              <a:rPr lang="es-ES" sz="4000" dirty="0" smtClean="0">
                <a:solidFill>
                  <a:srgbClr val="2CE0C2"/>
                </a:solidFill>
                <a:latin typeface="Kiona" panose="00000500000000000000" pitchFamily="2" charset="0"/>
              </a:rPr>
              <a:t>5</a:t>
            </a:r>
            <a:endParaRPr lang="es-ES" sz="4000" dirty="0">
              <a:solidFill>
                <a:srgbClr val="2CE0C2"/>
              </a:solidFill>
              <a:latin typeface="Kiona" panose="00000500000000000000" pitchFamily="2" charset="0"/>
            </a:endParaRPr>
          </a:p>
          <a:p>
            <a:endParaRPr sz="4000" dirty="0">
              <a:solidFill>
                <a:srgbClr val="00EEC1"/>
              </a:solidFill>
              <a:latin typeface="Kiona" panose="00000500000000000000" pitchFamily="2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8217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b="7849"/>
          <a:stretch>
            <a:fillRect/>
          </a:stretch>
        </p:blipFill>
        <p:spPr bwMode="auto">
          <a:xfrm>
            <a:off x="7777" y="0"/>
            <a:ext cx="9172576" cy="5156200"/>
          </a:xfrm>
          <a:pattFill prst="pct20">
            <a:fgClr>
              <a:srgbClr val="2CE0C2"/>
            </a:fgClr>
            <a:bgClr>
              <a:schemeClr val="bg1"/>
            </a:bgClr>
          </a:pattFill>
          <a:extLst/>
        </p:spPr>
      </p:pic>
      <p:sp>
        <p:nvSpPr>
          <p:cNvPr id="53250" name="Rectangle 2"/>
          <p:cNvSpPr>
            <a:spLocks/>
          </p:cNvSpPr>
          <p:nvPr/>
        </p:nvSpPr>
        <p:spPr bwMode="auto">
          <a:xfrm>
            <a:off x="3183929" y="213228"/>
            <a:ext cx="5780559" cy="4086714"/>
          </a:xfrm>
          <a:prstGeom prst="rect">
            <a:avLst/>
          </a:prstGeom>
          <a:solidFill>
            <a:srgbClr val="2CE0C2">
              <a:alpha val="9000"/>
            </a:srgbClr>
          </a:solidFill>
          <a:ln>
            <a:noFill/>
          </a:ln>
          <a:effectLst/>
          <a:extLst/>
        </p:spPr>
        <p:txBody>
          <a:bodyPr lIns="19050" tIns="19050" rIns="19050" bIns="19050" anchor="ctr"/>
          <a:lstStyle>
            <a:lvl1pPr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1pPr>
            <a:lvl2pPr marL="742950" indent="-285750"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2pPr>
            <a:lvl3pPr marL="1143000" indent="-228600"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3pPr>
            <a:lvl4pPr marL="1600200" indent="-228600"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4pPr>
            <a:lvl5pPr marL="2057400" indent="-228600"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2200" baseline="55000">
                <a:solidFill>
                  <a:srgbClr val="7B7B7B"/>
                </a:solidFill>
                <a:latin typeface="Open Sans" charset="0"/>
                <a:ea typeface="Open Sans" charset="0"/>
                <a:cs typeface="Open Sans" charset="0"/>
                <a:sym typeface="Open Sans" charset="0"/>
              </a:defRPr>
            </a:lvl9pPr>
          </a:lstStyle>
          <a:p>
            <a:pPr algn="ctr" eaLnBrk="1"/>
            <a:endParaRPr lang="en-US" altLang="en-US" sz="1200" baseline="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53251" name="Rectangle 3"/>
          <p:cNvSpPr>
            <a:spLocks/>
          </p:cNvSpPr>
          <p:nvPr/>
        </p:nvSpPr>
        <p:spPr bwMode="auto">
          <a:xfrm>
            <a:off x="3995936" y="699542"/>
            <a:ext cx="3536156" cy="65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>
            <a:spAutoFit/>
          </a:bodyPr>
          <a:lstStyle/>
          <a:p>
            <a:pPr eaLnBrk="1">
              <a:lnSpc>
                <a:spcPct val="80000"/>
              </a:lnSpc>
              <a:defRPr/>
            </a:pPr>
            <a:r>
              <a:rPr lang="en-US" altLang="en-US" sz="4900" b="1" dirty="0" err="1" smtClean="0">
                <a:solidFill>
                  <a:srgbClr val="2CE0C2"/>
                </a:solidFill>
                <a:latin typeface="Kiona" panose="00000500000000000000" pitchFamily="2" charset="0"/>
              </a:rPr>
              <a:t>Contacto</a:t>
            </a:r>
            <a:endParaRPr lang="en-US" altLang="en-US" sz="4900" b="1" dirty="0">
              <a:solidFill>
                <a:srgbClr val="2CE0C2"/>
              </a:solidFill>
              <a:latin typeface="Kiona" panose="00000500000000000000" pitchFamily="2" charset="0"/>
            </a:endParaRPr>
          </a:p>
        </p:txBody>
      </p:sp>
      <p:sp>
        <p:nvSpPr>
          <p:cNvPr id="53258" name="Rectangle 10"/>
          <p:cNvSpPr>
            <a:spLocks/>
          </p:cNvSpPr>
          <p:nvPr/>
        </p:nvSpPr>
        <p:spPr bwMode="auto">
          <a:xfrm>
            <a:off x="4282926" y="3756658"/>
            <a:ext cx="292227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eaLnBrk="1">
              <a:defRPr/>
            </a:pPr>
            <a:r>
              <a:rPr lang="en-US" altLang="en-US" sz="1700" dirty="0" smtClean="0">
                <a:latin typeface="Century Gothic" panose="020B0502020202020204" pitchFamily="34" charset="0"/>
              </a:rPr>
              <a:t>www.linkedin.com/tuperfil </a:t>
            </a:r>
            <a:endParaRPr lang="en-US" altLang="en-US" sz="1700" dirty="0">
              <a:latin typeface="Century Gothic" panose="020B0502020202020204" pitchFamily="34" charset="0"/>
            </a:endParaRPr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4282927" y="1779662"/>
            <a:ext cx="446553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eaLnBrk="1">
              <a:defRPr/>
            </a:pPr>
            <a:r>
              <a:rPr lang="en-US" altLang="en-US" sz="1700" dirty="0" smtClean="0">
                <a:latin typeface="Century Gothic" panose="020B0502020202020204" pitchFamily="34" charset="0"/>
              </a:rPr>
              <a:t>tucorreo@mail.com</a:t>
            </a:r>
            <a:endParaRPr lang="en-US" altLang="en-US" sz="1700" dirty="0">
              <a:latin typeface="Century Gothic" panose="020B0502020202020204" pitchFamily="34" charset="0"/>
            </a:endParaRPr>
          </a:p>
        </p:txBody>
      </p:sp>
      <p:sp>
        <p:nvSpPr>
          <p:cNvPr id="53269" name="Rectangle 21"/>
          <p:cNvSpPr>
            <a:spLocks/>
          </p:cNvSpPr>
          <p:nvPr/>
        </p:nvSpPr>
        <p:spPr bwMode="auto">
          <a:xfrm>
            <a:off x="4391210" y="3135764"/>
            <a:ext cx="146674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eaLnBrk="1">
              <a:defRPr/>
            </a:pPr>
            <a:r>
              <a:rPr lang="en-US" altLang="en-US" sz="1700" dirty="0" smtClean="0">
                <a:latin typeface="Century Gothic" panose="020B0502020202020204" pitchFamily="34" charset="0"/>
              </a:rPr>
              <a:t>Ciudad (País)</a:t>
            </a:r>
            <a:endParaRPr lang="en-US" altLang="en-US" sz="1700" dirty="0">
              <a:latin typeface="Century Gothic" panose="020B0502020202020204" pitchFamily="34" charset="0"/>
            </a:endParaRPr>
          </a:p>
        </p:txBody>
      </p:sp>
      <p:sp>
        <p:nvSpPr>
          <p:cNvPr id="53274" name="Rectangle 26"/>
          <p:cNvSpPr>
            <a:spLocks/>
          </p:cNvSpPr>
          <p:nvPr/>
        </p:nvSpPr>
        <p:spPr bwMode="auto">
          <a:xfrm>
            <a:off x="4326748" y="2415684"/>
            <a:ext cx="301845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eaLnBrk="1">
              <a:defRPr/>
            </a:pPr>
            <a:r>
              <a:rPr lang="en-US" altLang="en-US" sz="1700" dirty="0" smtClean="0">
                <a:latin typeface="Century Gothic" panose="020B0502020202020204" pitchFamily="34" charset="0"/>
              </a:rPr>
              <a:t>900 00 00 00  |   666 </a:t>
            </a:r>
            <a:r>
              <a:rPr lang="en-US" altLang="en-US" sz="1700" dirty="0" smtClean="0">
                <a:latin typeface="Century Gothic" panose="020B0502020202020204" pitchFamily="34" charset="0"/>
              </a:rPr>
              <a:t>00 00 00</a:t>
            </a:r>
            <a:endParaRPr lang="en-US" altLang="en-US" sz="1700" dirty="0">
              <a:latin typeface="Century Gothic" panose="020B050202020202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995936" y="1356325"/>
            <a:ext cx="4324782" cy="0"/>
          </a:xfrm>
          <a:prstGeom prst="line">
            <a:avLst/>
          </a:prstGeom>
          <a:ln>
            <a:solidFill>
              <a:srgbClr val="2CE0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hape 3702"/>
          <p:cNvSpPr/>
          <p:nvPr/>
        </p:nvSpPr>
        <p:spPr>
          <a:xfrm>
            <a:off x="3366995" y="2413119"/>
            <a:ext cx="433598" cy="40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7" y="20482"/>
                  <a:pt x="14661" y="20215"/>
                </a:cubicBezTo>
                <a:cubicBezTo>
                  <a:pt x="14607" y="20190"/>
                  <a:pt x="14553" y="20169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0"/>
                  <a:pt x="4887" y="1296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4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7"/>
                  <a:pt x="7168" y="7230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8"/>
                </a:cubicBezTo>
                <a:cubicBezTo>
                  <a:pt x="11538" y="14478"/>
                  <a:pt x="11552" y="14488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1" y="14839"/>
                  <a:pt x="14297" y="14479"/>
                </a:cubicBezTo>
                <a:cubicBezTo>
                  <a:pt x="14316" y="14463"/>
                  <a:pt x="14335" y="14445"/>
                  <a:pt x="14352" y="14427"/>
                </a:cubicBezTo>
                <a:lnTo>
                  <a:pt x="15452" y="13320"/>
                </a:lnTo>
                <a:cubicBezTo>
                  <a:pt x="15529" y="13272"/>
                  <a:pt x="15611" y="13247"/>
                  <a:pt x="15697" y="13247"/>
                </a:cubicBezTo>
                <a:cubicBezTo>
                  <a:pt x="15874" y="13247"/>
                  <a:pt x="15991" y="13337"/>
                  <a:pt x="16044" y="13391"/>
                </a:cubicBezTo>
                <a:cubicBezTo>
                  <a:pt x="16073" y="13419"/>
                  <a:pt x="16104" y="13446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5"/>
                  <a:pt x="20374" y="16762"/>
                </a:cubicBezTo>
                <a:cubicBezTo>
                  <a:pt x="20426" y="16794"/>
                  <a:pt x="20449" y="16816"/>
                  <a:pt x="20461" y="16827"/>
                </a:cubicBezTo>
                <a:cubicBezTo>
                  <a:pt x="20515" y="16881"/>
                  <a:pt x="20605" y="16998"/>
                  <a:pt x="20605" y="17174"/>
                </a:cubicBezTo>
                <a:cubicBezTo>
                  <a:pt x="20605" y="17208"/>
                  <a:pt x="20607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7" y="17174"/>
                </a:moveTo>
                <a:cubicBezTo>
                  <a:pt x="21587" y="16768"/>
                  <a:pt x="21422" y="16399"/>
                  <a:pt x="21155" y="16133"/>
                </a:cubicBezTo>
                <a:cubicBezTo>
                  <a:pt x="21077" y="16054"/>
                  <a:pt x="20988" y="15988"/>
                  <a:pt x="20894" y="15930"/>
                </a:cubicBezTo>
                <a:lnTo>
                  <a:pt x="16738" y="12697"/>
                </a:lnTo>
                <a:cubicBezTo>
                  <a:pt x="16472" y="12430"/>
                  <a:pt x="16104" y="12265"/>
                  <a:pt x="15697" y="12265"/>
                </a:cubicBezTo>
                <a:cubicBezTo>
                  <a:pt x="15365" y="12265"/>
                  <a:pt x="15061" y="12380"/>
                  <a:pt x="14815" y="12567"/>
                </a:cubicBezTo>
                <a:lnTo>
                  <a:pt x="13656" y="13736"/>
                </a:lnTo>
                <a:lnTo>
                  <a:pt x="13652" y="13733"/>
                </a:lnTo>
                <a:cubicBezTo>
                  <a:pt x="13473" y="13934"/>
                  <a:pt x="13215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4"/>
                  <a:pt x="12101" y="13674"/>
                </a:cubicBezTo>
                <a:cubicBezTo>
                  <a:pt x="10497" y="12510"/>
                  <a:pt x="9076" y="11109"/>
                  <a:pt x="7914" y="9503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8"/>
                  <a:pt x="7660" y="8101"/>
                  <a:pt x="7871" y="7920"/>
                </a:cubicBezTo>
                <a:lnTo>
                  <a:pt x="7870" y="7918"/>
                </a:lnTo>
                <a:lnTo>
                  <a:pt x="9024" y="6773"/>
                </a:lnTo>
                <a:cubicBezTo>
                  <a:pt x="9211" y="6528"/>
                  <a:pt x="9325" y="6225"/>
                  <a:pt x="9325" y="5891"/>
                </a:cubicBezTo>
                <a:cubicBezTo>
                  <a:pt x="9325" y="5484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1"/>
                </a:cubicBezTo>
                <a:cubicBezTo>
                  <a:pt x="5192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4"/>
                  <a:pt x="183" y="6688"/>
                  <a:pt x="499" y="7356"/>
                </a:cubicBezTo>
                <a:lnTo>
                  <a:pt x="482" y="7372"/>
                </a:lnTo>
                <a:cubicBezTo>
                  <a:pt x="3435" y="13255"/>
                  <a:pt x="8343" y="18164"/>
                  <a:pt x="14224" y="21118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80"/>
                  <a:pt x="21594" y="17177"/>
                  <a:pt x="21594" y="17174"/>
                </a:cubicBezTo>
                <a:cubicBezTo>
                  <a:pt x="21594" y="17174"/>
                  <a:pt x="21587" y="17174"/>
                  <a:pt x="21587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3" y="10309"/>
                  <a:pt x="16692" y="10090"/>
                  <a:pt x="16692" y="9819"/>
                </a:cubicBezTo>
                <a:cubicBezTo>
                  <a:pt x="16692" y="7108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1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1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rgbClr val="F1B60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Shape 3778"/>
          <p:cNvSpPr/>
          <p:nvPr/>
        </p:nvSpPr>
        <p:spPr>
          <a:xfrm>
            <a:off x="3426163" y="3075801"/>
            <a:ext cx="315261" cy="40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2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2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rgbClr val="F1B60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Shape 3912"/>
          <p:cNvSpPr/>
          <p:nvPr/>
        </p:nvSpPr>
        <p:spPr>
          <a:xfrm>
            <a:off x="3426163" y="3706885"/>
            <a:ext cx="382955" cy="399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F1B60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Shape 3870"/>
          <p:cNvSpPr/>
          <p:nvPr/>
        </p:nvSpPr>
        <p:spPr>
          <a:xfrm>
            <a:off x="3367770" y="1803014"/>
            <a:ext cx="432048" cy="3130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3"/>
                  <a:pt x="19964" y="1433"/>
                </a:cubicBezTo>
                <a:lnTo>
                  <a:pt x="11465" y="13118"/>
                </a:lnTo>
                <a:cubicBezTo>
                  <a:pt x="11288" y="13363"/>
                  <a:pt x="11051" y="13497"/>
                  <a:pt x="10800" y="13497"/>
                </a:cubicBezTo>
                <a:cubicBezTo>
                  <a:pt x="10549" y="13497"/>
                  <a:pt x="10312" y="13363"/>
                  <a:pt x="10134" y="13118"/>
                </a:cubicBezTo>
                <a:lnTo>
                  <a:pt x="1637" y="1433"/>
                </a:lnTo>
                <a:cubicBezTo>
                  <a:pt x="1739" y="1383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rgbClr val="F1B60F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466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168700"/>
            <a:ext cx="87849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“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Lo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que consigues logrando tus metas no es tan importante como en lo que te conviertes </a:t>
            </a:r>
            <a:r>
              <a:rPr lang="es-ES" sz="2000" b="1" dirty="0">
                <a:solidFill>
                  <a:srgbClr val="2CE0C2"/>
                </a:solidFill>
                <a:latin typeface="Century Gothic" panose="020B0502020202020204" pitchFamily="34" charset="0"/>
              </a:rPr>
              <a:t>alcanzando tus metas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”</a:t>
            </a:r>
            <a:endParaRPr lang="es-ES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79454"/>
            <a:ext cx="8784976" cy="320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spc="150" dirty="0" smtClean="0">
                <a:latin typeface="Kiona" panose="00000500000000000000" pitchFamily="2" charset="0"/>
                <a:ea typeface="Titillium" charset="0"/>
                <a:cs typeface="Titillium" charset="0"/>
              </a:rPr>
              <a:t>NOMBRE Y APELLIDOS</a:t>
            </a:r>
            <a:endParaRPr lang="en-US" sz="2600" b="1" spc="150" dirty="0">
              <a:latin typeface="Kiona" panose="00000500000000000000" pitchFamily="2" charset="0"/>
              <a:ea typeface="Titillium" charset="0"/>
              <a:cs typeface="Titill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762258"/>
            <a:ext cx="7200799" cy="318036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pc="225" dirty="0">
                <a:latin typeface="Kiona" panose="00000500000000000000" pitchFamily="2" charset="0"/>
                <a:ea typeface="Titillium" charset="0"/>
                <a:cs typeface="Titillium" charset="0"/>
              </a:rPr>
              <a:t>P</a:t>
            </a:r>
            <a:r>
              <a:rPr lang="en-US" sz="1600" spc="225" dirty="0" smtClean="0">
                <a:latin typeface="Kiona" panose="00000500000000000000" pitchFamily="2" charset="0"/>
                <a:ea typeface="Titillium" charset="0"/>
                <a:cs typeface="Titillium" charset="0"/>
              </a:rPr>
              <a:t>ERFIL / OCUPACIÓN</a:t>
            </a:r>
            <a:endParaRPr lang="en-US" sz="1600" spc="225" dirty="0">
              <a:latin typeface="Kiona" panose="00000500000000000000" pitchFamily="2" charset="0"/>
              <a:ea typeface="Titillium" charset="0"/>
              <a:cs typeface="Titill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5472" y="1203598"/>
            <a:ext cx="933055" cy="0"/>
          </a:xfrm>
          <a:prstGeom prst="line">
            <a:avLst/>
          </a:prstGeom>
          <a:ln w="25400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35896" y="3867894"/>
            <a:ext cx="1859341" cy="0"/>
          </a:xfrm>
          <a:prstGeom prst="line">
            <a:avLst/>
          </a:prstGeom>
          <a:ln w="25400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Marcador de posición de imagen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2" r="15592"/>
          <a:stretch>
            <a:fillRect/>
          </a:stretch>
        </p:blipFill>
        <p:spPr>
          <a:prstGeom prst="round2DiagRect">
            <a:avLst/>
          </a:prstGeom>
        </p:spPr>
      </p:pic>
      <p:sp>
        <p:nvSpPr>
          <p:cNvPr id="10" name="Shape 52"/>
          <p:cNvSpPr/>
          <p:nvPr/>
        </p:nvSpPr>
        <p:spPr>
          <a:xfrm>
            <a:off x="3472538" y="1419622"/>
            <a:ext cx="2198923" cy="2232248"/>
          </a:xfrm>
          <a:prstGeom prst="round2DiagRect">
            <a:avLst/>
          </a:prstGeom>
          <a:noFill/>
          <a:ln w="63500" cap="flat">
            <a:gradFill>
              <a:gsLst>
                <a:gs pos="0">
                  <a:srgbClr val="66CCC0"/>
                </a:gs>
                <a:gs pos="69000">
                  <a:srgbClr val="2CE0C2"/>
                </a:gs>
                <a:gs pos="100000">
                  <a:srgbClr val="FFC000"/>
                </a:gs>
              </a:gsLst>
              <a:lin ang="5400000" scaled="0"/>
            </a:gradFill>
            <a:prstDash val="solid"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" name="TextBox 2"/>
          <p:cNvSpPr txBox="1"/>
          <p:nvPr/>
        </p:nvSpPr>
        <p:spPr>
          <a:xfrm>
            <a:off x="5353819" y="4835723"/>
            <a:ext cx="36004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ES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Henry 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David </a:t>
            </a:r>
            <a:r>
              <a:rPr lang="es-E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Thoreau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14627"/>
          <a:stretch>
            <a:fillRect/>
          </a:stretch>
        </p:blipFill>
        <p:spPr>
          <a:xfrm>
            <a:off x="288925" y="411163"/>
            <a:ext cx="1978025" cy="1871662"/>
          </a:xfrm>
          <a:prstGeom prst="ellipse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226"/>
          <p:cNvSpPr/>
          <p:nvPr/>
        </p:nvSpPr>
        <p:spPr>
          <a:xfrm>
            <a:off x="251520" y="2571750"/>
            <a:ext cx="2232248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>
                <a:latin typeface="Century Gothic" panose="020B0502020202020204" pitchFamily="34" charset="0"/>
              </a:rPr>
              <a:t>N</a:t>
            </a:r>
            <a:r>
              <a:rPr lang="es-ES" sz="1500" dirty="0" smtClean="0">
                <a:latin typeface="Century Gothic" panose="020B0502020202020204" pitchFamily="34" charset="0"/>
              </a:rPr>
              <a:t>ombre y apellidos</a:t>
            </a:r>
            <a:endParaRPr sz="1500" dirty="0">
              <a:latin typeface="Century Gothic" panose="020B0502020202020204" pitchFamily="34" charset="0"/>
            </a:endParaRPr>
          </a:p>
        </p:txBody>
      </p:sp>
      <p:sp>
        <p:nvSpPr>
          <p:cNvPr id="6" name="Shape 1226"/>
          <p:cNvSpPr/>
          <p:nvPr/>
        </p:nvSpPr>
        <p:spPr>
          <a:xfrm>
            <a:off x="251520" y="3075806"/>
            <a:ext cx="2232248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200" dirty="0" smtClean="0">
                <a:latin typeface="Century Gothic" panose="020B0502020202020204" pitchFamily="34" charset="0"/>
              </a:rPr>
              <a:t>Perfil / Profesión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0" name="Shape 3906"/>
          <p:cNvSpPr/>
          <p:nvPr/>
        </p:nvSpPr>
        <p:spPr>
          <a:xfrm>
            <a:off x="388049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Shape 3907"/>
          <p:cNvSpPr/>
          <p:nvPr/>
        </p:nvSpPr>
        <p:spPr>
          <a:xfrm>
            <a:off x="787574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Shape 3908"/>
          <p:cNvSpPr/>
          <p:nvPr/>
        </p:nvSpPr>
        <p:spPr>
          <a:xfrm>
            <a:off x="1187098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4" y="14943"/>
                </a:cubicBezTo>
                <a:cubicBezTo>
                  <a:pt x="13563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4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7" y="14762"/>
                  <a:pt x="11687" y="14622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5" y="11897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6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3"/>
                </a:lnTo>
                <a:cubicBezTo>
                  <a:pt x="9304" y="14363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3" y="11074"/>
                </a:lnTo>
                <a:lnTo>
                  <a:pt x="7833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1"/>
                </a:moveTo>
                <a:cubicBezTo>
                  <a:pt x="14527" y="9431"/>
                  <a:pt x="12667" y="9334"/>
                  <a:pt x="10800" y="9334"/>
                </a:cubicBezTo>
                <a:cubicBezTo>
                  <a:pt x="8940" y="9334"/>
                  <a:pt x="7073" y="9431"/>
                  <a:pt x="7073" y="9431"/>
                </a:cubicBezTo>
                <a:cubicBezTo>
                  <a:pt x="6233" y="9431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4"/>
                  <a:pt x="7073" y="16104"/>
                </a:cubicBezTo>
                <a:cubicBezTo>
                  <a:pt x="7073" y="16104"/>
                  <a:pt x="8905" y="16200"/>
                  <a:pt x="10800" y="16200"/>
                </a:cubicBezTo>
                <a:cubicBezTo>
                  <a:pt x="12630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1"/>
                  <a:pt x="14527" y="9431"/>
                </a:cubicBezTo>
                <a:moveTo>
                  <a:pt x="11991" y="12090"/>
                </a:moveTo>
                <a:cubicBezTo>
                  <a:pt x="11859" y="12090"/>
                  <a:pt x="11757" y="12167"/>
                  <a:pt x="11687" y="12243"/>
                </a:cubicBezTo>
                <a:lnTo>
                  <a:pt x="11687" y="14277"/>
                </a:lnTo>
                <a:cubicBezTo>
                  <a:pt x="11751" y="14345"/>
                  <a:pt x="11847" y="14411"/>
                  <a:pt x="11991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1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3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8" y="6332"/>
                  <a:pt x="10774" y="6467"/>
                  <a:pt x="10774" y="6634"/>
                </a:cubicBezTo>
                <a:lnTo>
                  <a:pt x="10774" y="8045"/>
                </a:lnTo>
                <a:cubicBezTo>
                  <a:pt x="10774" y="8212"/>
                  <a:pt x="10638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2"/>
                </a:moveTo>
                <a:lnTo>
                  <a:pt x="10572" y="8802"/>
                </a:lnTo>
                <a:cubicBezTo>
                  <a:pt x="11020" y="8802"/>
                  <a:pt x="11383" y="8440"/>
                  <a:pt x="11383" y="7995"/>
                </a:cubicBezTo>
                <a:lnTo>
                  <a:pt x="11383" y="6685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5"/>
                </a:cubicBezTo>
                <a:lnTo>
                  <a:pt x="9558" y="7995"/>
                </a:lnTo>
                <a:cubicBezTo>
                  <a:pt x="9558" y="8440"/>
                  <a:pt x="9921" y="8802"/>
                  <a:pt x="10369" y="8802"/>
                </a:cubicBezTo>
                <a:moveTo>
                  <a:pt x="12397" y="8802"/>
                </a:moveTo>
                <a:cubicBezTo>
                  <a:pt x="12803" y="8802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7"/>
                  <a:pt x="12549" y="8197"/>
                </a:cubicBezTo>
                <a:lnTo>
                  <a:pt x="12549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1" y="8802"/>
                  <a:pt x="12397" y="8802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Shape 3911"/>
          <p:cNvSpPr/>
          <p:nvPr/>
        </p:nvSpPr>
        <p:spPr>
          <a:xfrm>
            <a:off x="1580187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20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5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3"/>
                  <a:pt x="8574" y="8014"/>
                  <a:pt x="8754" y="7807"/>
                </a:cubicBezTo>
                <a:cubicBezTo>
                  <a:pt x="8864" y="7680"/>
                  <a:pt x="9006" y="7613"/>
                  <a:pt x="9163" y="7613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6"/>
                </a:cubicBezTo>
                <a:cubicBezTo>
                  <a:pt x="10237" y="9239"/>
                  <a:pt x="10154" y="9596"/>
                  <a:pt x="9969" y="9810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2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3"/>
                  <a:pt x="11262" y="7948"/>
                  <a:pt x="11049" y="7660"/>
                </a:cubicBezTo>
                <a:lnTo>
                  <a:pt x="11238" y="7660"/>
                </a:lnTo>
                <a:lnTo>
                  <a:pt x="12276" y="6874"/>
                </a:lnTo>
                <a:lnTo>
                  <a:pt x="9463" y="6874"/>
                </a:lnTo>
                <a:cubicBezTo>
                  <a:pt x="8334" y="6874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9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9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Shape 3912"/>
          <p:cNvSpPr/>
          <p:nvPr/>
        </p:nvSpPr>
        <p:spPr>
          <a:xfrm>
            <a:off x="1979712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Shape 1226"/>
          <p:cNvSpPr/>
          <p:nvPr/>
        </p:nvSpPr>
        <p:spPr>
          <a:xfrm>
            <a:off x="3059832" y="411511"/>
            <a:ext cx="5112568" cy="42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3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ona" panose="00000500000000000000" pitchFamily="2" charset="0"/>
              </a:rPr>
              <a:t>PERFIL</a:t>
            </a:r>
            <a:r>
              <a:rPr lang="es-ES" sz="2300" dirty="0" smtClean="0">
                <a:solidFill>
                  <a:srgbClr val="66CC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ona" panose="00000500000000000000" pitchFamily="2" charset="0"/>
              </a:rPr>
              <a:t> </a:t>
            </a:r>
            <a:r>
              <a:rPr lang="es-ES" sz="2300" dirty="0" smtClean="0">
                <a:solidFill>
                  <a:srgbClr val="2CE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ona" panose="00000500000000000000" pitchFamily="2" charset="0"/>
              </a:rPr>
              <a:t>PROFESIONAL</a:t>
            </a:r>
            <a:endParaRPr sz="2300" dirty="0">
              <a:solidFill>
                <a:srgbClr val="2CE0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ona" panose="00000500000000000000" pitchFamily="2" charset="0"/>
            </a:endParaRPr>
          </a:p>
        </p:txBody>
      </p:sp>
      <p:sp>
        <p:nvSpPr>
          <p:cNvPr id="18" name="Shape 1226"/>
          <p:cNvSpPr/>
          <p:nvPr/>
        </p:nvSpPr>
        <p:spPr>
          <a:xfrm>
            <a:off x="3059832" y="1563637"/>
            <a:ext cx="4968552" cy="99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 smtClean="0">
                <a:latin typeface="Century Gothic" panose="020B0502020202020204" pitchFamily="34" charset="0"/>
              </a:rPr>
              <a:t>Añadir texto: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 smtClean="0">
                <a:latin typeface="Century Gothic" panose="020B0502020202020204" pitchFamily="34" charset="0"/>
              </a:rPr>
              <a:t>Incluir en este apartado información sobre el perfil profesional, objetivos, preferencias, principales competencias. También podría titularse “Sobre </a:t>
            </a:r>
            <a:r>
              <a:rPr lang="es-ES" sz="1500" dirty="0" smtClean="0">
                <a:latin typeface="Century Gothic" panose="020B0502020202020204" pitchFamily="34" charset="0"/>
              </a:rPr>
              <a:t>mí”.</a:t>
            </a:r>
            <a:endParaRPr sz="15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6" grpId="0" animBg="1" advAuto="0"/>
      <p:bldP spid="17" grpId="0" animBg="1" advAuto="0"/>
      <p:bldP spid="1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14627"/>
          <a:stretch>
            <a:fillRect/>
          </a:stretch>
        </p:blipFill>
        <p:spPr>
          <a:xfrm>
            <a:off x="288925" y="411163"/>
            <a:ext cx="1978025" cy="1871662"/>
          </a:xfrm>
          <a:prstGeom prst="ellipse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Shape 1226"/>
          <p:cNvSpPr/>
          <p:nvPr/>
        </p:nvSpPr>
        <p:spPr>
          <a:xfrm>
            <a:off x="251520" y="2571750"/>
            <a:ext cx="2232248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>
                <a:latin typeface="Century Gothic" panose="020B0502020202020204" pitchFamily="34" charset="0"/>
              </a:rPr>
              <a:t>N</a:t>
            </a:r>
            <a:r>
              <a:rPr lang="es-ES" sz="1500" dirty="0" smtClean="0">
                <a:latin typeface="Century Gothic" panose="020B0502020202020204" pitchFamily="34" charset="0"/>
              </a:rPr>
              <a:t>ombre y apellidos</a:t>
            </a:r>
            <a:endParaRPr sz="1500" dirty="0">
              <a:latin typeface="Century Gothic" panose="020B0502020202020204" pitchFamily="34" charset="0"/>
            </a:endParaRPr>
          </a:p>
        </p:txBody>
      </p:sp>
      <p:sp>
        <p:nvSpPr>
          <p:cNvPr id="6" name="Shape 1226"/>
          <p:cNvSpPr/>
          <p:nvPr/>
        </p:nvSpPr>
        <p:spPr>
          <a:xfrm>
            <a:off x="251520" y="3075806"/>
            <a:ext cx="2232248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200" dirty="0" smtClean="0">
                <a:latin typeface="Century Gothic" panose="020B0502020202020204" pitchFamily="34" charset="0"/>
              </a:rPr>
              <a:t>Perfil / Profesión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0" name="Shape 3906"/>
          <p:cNvSpPr/>
          <p:nvPr/>
        </p:nvSpPr>
        <p:spPr>
          <a:xfrm>
            <a:off x="388049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Shape 3907"/>
          <p:cNvSpPr/>
          <p:nvPr/>
        </p:nvSpPr>
        <p:spPr>
          <a:xfrm>
            <a:off x="787574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Shape 3908"/>
          <p:cNvSpPr/>
          <p:nvPr/>
        </p:nvSpPr>
        <p:spPr>
          <a:xfrm>
            <a:off x="1187098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4" y="14943"/>
                </a:cubicBezTo>
                <a:cubicBezTo>
                  <a:pt x="13563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4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7" y="14762"/>
                  <a:pt x="11687" y="14622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5" y="11897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6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3"/>
                </a:lnTo>
                <a:cubicBezTo>
                  <a:pt x="9304" y="14363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3" y="11074"/>
                </a:lnTo>
                <a:lnTo>
                  <a:pt x="7833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1"/>
                </a:moveTo>
                <a:cubicBezTo>
                  <a:pt x="14527" y="9431"/>
                  <a:pt x="12667" y="9334"/>
                  <a:pt x="10800" y="9334"/>
                </a:cubicBezTo>
                <a:cubicBezTo>
                  <a:pt x="8940" y="9334"/>
                  <a:pt x="7073" y="9431"/>
                  <a:pt x="7073" y="9431"/>
                </a:cubicBezTo>
                <a:cubicBezTo>
                  <a:pt x="6233" y="9431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4"/>
                  <a:pt x="7073" y="16104"/>
                </a:cubicBezTo>
                <a:cubicBezTo>
                  <a:pt x="7073" y="16104"/>
                  <a:pt x="8905" y="16200"/>
                  <a:pt x="10800" y="16200"/>
                </a:cubicBezTo>
                <a:cubicBezTo>
                  <a:pt x="12630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1"/>
                  <a:pt x="14527" y="9431"/>
                </a:cubicBezTo>
                <a:moveTo>
                  <a:pt x="11991" y="12090"/>
                </a:moveTo>
                <a:cubicBezTo>
                  <a:pt x="11859" y="12090"/>
                  <a:pt x="11757" y="12167"/>
                  <a:pt x="11687" y="12243"/>
                </a:cubicBezTo>
                <a:lnTo>
                  <a:pt x="11687" y="14277"/>
                </a:lnTo>
                <a:cubicBezTo>
                  <a:pt x="11751" y="14345"/>
                  <a:pt x="11847" y="14411"/>
                  <a:pt x="11991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1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3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8" y="6332"/>
                  <a:pt x="10774" y="6467"/>
                  <a:pt x="10774" y="6634"/>
                </a:cubicBezTo>
                <a:lnTo>
                  <a:pt x="10774" y="8045"/>
                </a:lnTo>
                <a:cubicBezTo>
                  <a:pt x="10774" y="8212"/>
                  <a:pt x="10638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2"/>
                </a:moveTo>
                <a:lnTo>
                  <a:pt x="10572" y="8802"/>
                </a:lnTo>
                <a:cubicBezTo>
                  <a:pt x="11020" y="8802"/>
                  <a:pt x="11383" y="8440"/>
                  <a:pt x="11383" y="7995"/>
                </a:cubicBezTo>
                <a:lnTo>
                  <a:pt x="11383" y="6685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5"/>
                </a:cubicBezTo>
                <a:lnTo>
                  <a:pt x="9558" y="7995"/>
                </a:lnTo>
                <a:cubicBezTo>
                  <a:pt x="9558" y="8440"/>
                  <a:pt x="9921" y="8802"/>
                  <a:pt x="10369" y="8802"/>
                </a:cubicBezTo>
                <a:moveTo>
                  <a:pt x="12397" y="8802"/>
                </a:moveTo>
                <a:cubicBezTo>
                  <a:pt x="12803" y="8802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7"/>
                  <a:pt x="12549" y="8197"/>
                </a:cubicBezTo>
                <a:lnTo>
                  <a:pt x="12549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1" y="8802"/>
                  <a:pt x="12397" y="8802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Shape 3911"/>
          <p:cNvSpPr/>
          <p:nvPr/>
        </p:nvSpPr>
        <p:spPr>
          <a:xfrm>
            <a:off x="1580187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20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5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3"/>
                  <a:pt x="8574" y="8014"/>
                  <a:pt x="8754" y="7807"/>
                </a:cubicBezTo>
                <a:cubicBezTo>
                  <a:pt x="8864" y="7680"/>
                  <a:pt x="9006" y="7613"/>
                  <a:pt x="9163" y="7613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6"/>
                </a:cubicBezTo>
                <a:cubicBezTo>
                  <a:pt x="10237" y="9239"/>
                  <a:pt x="10154" y="9596"/>
                  <a:pt x="9969" y="9810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2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3"/>
                  <a:pt x="11262" y="7948"/>
                  <a:pt x="11049" y="7660"/>
                </a:cubicBezTo>
                <a:lnTo>
                  <a:pt x="11238" y="7660"/>
                </a:lnTo>
                <a:lnTo>
                  <a:pt x="12276" y="6874"/>
                </a:lnTo>
                <a:lnTo>
                  <a:pt x="9463" y="6874"/>
                </a:lnTo>
                <a:cubicBezTo>
                  <a:pt x="8334" y="6874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9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9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Shape 3912"/>
          <p:cNvSpPr/>
          <p:nvPr/>
        </p:nvSpPr>
        <p:spPr>
          <a:xfrm>
            <a:off x="1979712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Shape 1226"/>
          <p:cNvSpPr/>
          <p:nvPr/>
        </p:nvSpPr>
        <p:spPr>
          <a:xfrm>
            <a:off x="3059832" y="411511"/>
            <a:ext cx="5112568" cy="42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300" dirty="0" smtClean="0">
                <a:solidFill>
                  <a:srgbClr val="2CE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ona" panose="00000500000000000000" pitchFamily="2" charset="0"/>
              </a:rPr>
              <a:t>FORMACIÓN</a:t>
            </a:r>
            <a:endParaRPr sz="2300" dirty="0">
              <a:solidFill>
                <a:srgbClr val="2CE0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ona" panose="00000500000000000000" pitchFamily="2" charset="0"/>
            </a:endParaRPr>
          </a:p>
        </p:txBody>
      </p:sp>
      <p:sp>
        <p:nvSpPr>
          <p:cNvPr id="18" name="Shape 1226"/>
          <p:cNvSpPr/>
          <p:nvPr/>
        </p:nvSpPr>
        <p:spPr>
          <a:xfrm>
            <a:off x="3059832" y="1347614"/>
            <a:ext cx="4968552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 smtClean="0">
                <a:latin typeface="Century Gothic" panose="020B0502020202020204" pitchFamily="34" charset="0"/>
              </a:rPr>
              <a:t>Título: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Centro: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Duración </a:t>
            </a:r>
            <a:r>
              <a:rPr lang="es-ES" sz="1300" dirty="0" smtClean="0">
                <a:latin typeface="Century Gothic" panose="020B0502020202020204" pitchFamily="34" charset="0"/>
              </a:rPr>
              <a:t>(horas):</a:t>
            </a:r>
            <a:endParaRPr lang="es-ES" sz="1300" dirty="0" smtClean="0">
              <a:latin typeface="Century Gothic" panose="020B0502020202020204" pitchFamily="34" charset="0"/>
            </a:endParaRP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Fechas:</a:t>
            </a:r>
            <a:endParaRPr sz="1300" dirty="0">
              <a:latin typeface="Century Gothic" panose="020B0502020202020204" pitchFamily="34" charset="0"/>
            </a:endParaRPr>
          </a:p>
        </p:txBody>
      </p:sp>
      <p:sp>
        <p:nvSpPr>
          <p:cNvPr id="73" name="Shape 1226"/>
          <p:cNvSpPr/>
          <p:nvPr/>
        </p:nvSpPr>
        <p:spPr>
          <a:xfrm>
            <a:off x="3059832" y="2443268"/>
            <a:ext cx="4968552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 smtClean="0">
                <a:latin typeface="Century Gothic" panose="020B0502020202020204" pitchFamily="34" charset="0"/>
              </a:rPr>
              <a:t>Título: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Centro: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Duración (horas):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Fechas:</a:t>
            </a:r>
            <a:endParaRPr sz="1300" dirty="0">
              <a:latin typeface="Century Gothic" panose="020B0502020202020204" pitchFamily="34" charset="0"/>
            </a:endParaRPr>
          </a:p>
        </p:txBody>
      </p:sp>
      <p:sp>
        <p:nvSpPr>
          <p:cNvPr id="74" name="Shape 1226"/>
          <p:cNvSpPr/>
          <p:nvPr/>
        </p:nvSpPr>
        <p:spPr>
          <a:xfrm>
            <a:off x="3059832" y="3595396"/>
            <a:ext cx="4968552" cy="900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 smtClean="0">
                <a:latin typeface="Century Gothic" panose="020B0502020202020204" pitchFamily="34" charset="0"/>
              </a:rPr>
              <a:t>Título: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Centro: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Duración (horas):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Fechas:</a:t>
            </a:r>
            <a:endParaRPr sz="1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6" grpId="0" animBg="1" advAuto="0"/>
      <p:bldP spid="17" grpId="0" animBg="1" advAuto="0"/>
      <p:bldP spid="18" grpId="0" animBg="1" advAuto="0"/>
      <p:bldP spid="73" grpId="0" animBg="1" advAuto="0"/>
      <p:bldP spid="7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83"/>
          <p:cNvSpPr/>
          <p:nvPr/>
        </p:nvSpPr>
        <p:spPr>
          <a:xfrm>
            <a:off x="5240954" y="2152210"/>
            <a:ext cx="847418" cy="635564"/>
          </a:xfrm>
          <a:prstGeom prst="ellipse">
            <a:avLst/>
          </a:prstGeom>
          <a:solidFill>
            <a:srgbClr val="25C9D0">
              <a:alpha val="14000"/>
            </a:srgbClr>
          </a:solidFill>
          <a:ln w="3175" cap="flat">
            <a:noFill/>
            <a:miter lim="400000"/>
          </a:ln>
          <a:effectLst/>
        </p:spPr>
        <p:txBody>
          <a:bodyPr wrap="square" lIns="17006" tIns="17006" rIns="17006" bIns="17006" numCol="1" anchor="ctr">
            <a:noAutofit/>
          </a:bodyPr>
          <a:lstStyle/>
          <a:p>
            <a:pPr algn="ctr">
              <a:defRPr sz="2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" name="Shape 291"/>
          <p:cNvSpPr/>
          <p:nvPr/>
        </p:nvSpPr>
        <p:spPr>
          <a:xfrm>
            <a:off x="877460" y="2445547"/>
            <a:ext cx="7370035" cy="7378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8000">
                <a:srgbClr val="007CA8"/>
              </a:gs>
              <a:gs pos="36774">
                <a:srgbClr val="25C9D0"/>
              </a:gs>
              <a:gs pos="67000">
                <a:srgbClr val="2CE0C2"/>
              </a:gs>
              <a:gs pos="100000">
                <a:srgbClr val="FFFF66"/>
              </a:gs>
            </a:gsLst>
            <a:lin ang="10846822" scaled="0"/>
          </a:gradFill>
          <a:ln w="3175" cap="flat">
            <a:noFill/>
            <a:miter lim="400000"/>
          </a:ln>
          <a:effectLst/>
        </p:spPr>
        <p:txBody>
          <a:bodyPr wrap="square" lIns="17006" tIns="17006" rIns="17006" bIns="17006" numCol="1" anchor="ctr">
            <a:noAutofit/>
          </a:bodyPr>
          <a:lstStyle/>
          <a:p>
            <a:pPr algn="ctr">
              <a:defRPr sz="2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Shape 284"/>
          <p:cNvSpPr/>
          <p:nvPr/>
        </p:nvSpPr>
        <p:spPr>
          <a:xfrm>
            <a:off x="5373136" y="2263794"/>
            <a:ext cx="583057" cy="437293"/>
          </a:xfrm>
          <a:prstGeom prst="ellipse">
            <a:avLst/>
          </a:prstGeom>
          <a:solidFill>
            <a:srgbClr val="3AF4A0">
              <a:alpha val="14000"/>
            </a:srgbClr>
          </a:solidFill>
          <a:ln w="3175" cap="flat">
            <a:noFill/>
            <a:miter lim="400000"/>
          </a:ln>
          <a:effectLst/>
        </p:spPr>
        <p:txBody>
          <a:bodyPr wrap="square" lIns="17006" tIns="17006" rIns="17006" bIns="17006" numCol="1" anchor="ctr">
            <a:noAutofit/>
          </a:bodyPr>
          <a:lstStyle/>
          <a:p>
            <a:pPr algn="ctr">
              <a:defRPr sz="2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" name="Shape 292"/>
          <p:cNvSpPr/>
          <p:nvPr/>
        </p:nvSpPr>
        <p:spPr>
          <a:xfrm>
            <a:off x="5593521" y="2429084"/>
            <a:ext cx="142284" cy="106713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17006" tIns="17006" rIns="17006" bIns="17006" numCol="1" anchor="ctr">
            <a:noAutofit/>
          </a:bodyPr>
          <a:lstStyle/>
          <a:p>
            <a:pPr algn="ctr">
              <a:defRPr sz="2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" name="Shape 293"/>
          <p:cNvSpPr/>
          <p:nvPr/>
        </p:nvSpPr>
        <p:spPr>
          <a:xfrm>
            <a:off x="3799335" y="2445547"/>
            <a:ext cx="98381" cy="73785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17006" tIns="17006" rIns="17006" bIns="17006" numCol="1" anchor="ctr">
            <a:noAutofit/>
          </a:bodyPr>
          <a:lstStyle/>
          <a:p>
            <a:pPr algn="ctr">
              <a:defRPr sz="2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" name="Shape 294"/>
          <p:cNvSpPr/>
          <p:nvPr/>
        </p:nvSpPr>
        <p:spPr>
          <a:xfrm>
            <a:off x="1983193" y="2445547"/>
            <a:ext cx="98381" cy="73785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17006" tIns="17006" rIns="17006" bIns="17006" numCol="1" anchor="ctr">
            <a:noAutofit/>
          </a:bodyPr>
          <a:lstStyle/>
          <a:p>
            <a:pPr algn="ctr">
              <a:defRPr sz="2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" name="Shape 213"/>
          <p:cNvSpPr/>
          <p:nvPr/>
        </p:nvSpPr>
        <p:spPr>
          <a:xfrm>
            <a:off x="1187624" y="777804"/>
            <a:ext cx="1656184" cy="59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/ Curso realizado</a:t>
            </a:r>
            <a:endParaRPr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Shape 293"/>
          <p:cNvSpPr/>
          <p:nvPr/>
        </p:nvSpPr>
        <p:spPr>
          <a:xfrm>
            <a:off x="7596336" y="2427289"/>
            <a:ext cx="108012" cy="94497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17006" tIns="17006" rIns="17006" bIns="17006" numCol="1" anchor="ctr">
            <a:noAutofit/>
          </a:bodyPr>
          <a:lstStyle/>
          <a:p>
            <a:pPr algn="ctr">
              <a:defRPr sz="2200" baseline="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" name="Shape 312"/>
          <p:cNvSpPr/>
          <p:nvPr/>
        </p:nvSpPr>
        <p:spPr>
          <a:xfrm>
            <a:off x="2051720" y="1576147"/>
            <a:ext cx="0" cy="796883"/>
          </a:xfrm>
          <a:prstGeom prst="line">
            <a:avLst/>
          </a:prstGeom>
          <a:noFill/>
          <a:ln w="50800" cap="flat">
            <a:solidFill>
              <a:srgbClr val="3AF4A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Shape 312"/>
          <p:cNvSpPr/>
          <p:nvPr/>
        </p:nvSpPr>
        <p:spPr>
          <a:xfrm>
            <a:off x="5652120" y="1563639"/>
            <a:ext cx="0" cy="796883"/>
          </a:xfrm>
          <a:prstGeom prst="line">
            <a:avLst/>
          </a:prstGeom>
          <a:noFill/>
          <a:ln w="50800" cap="flat">
            <a:solidFill>
              <a:srgbClr val="25C9D0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6" name="Shape 312"/>
          <p:cNvSpPr/>
          <p:nvPr/>
        </p:nvSpPr>
        <p:spPr>
          <a:xfrm>
            <a:off x="3851920" y="2571751"/>
            <a:ext cx="0" cy="796883"/>
          </a:xfrm>
          <a:prstGeom prst="line">
            <a:avLst/>
          </a:prstGeom>
          <a:noFill/>
          <a:ln w="50800" cap="flat">
            <a:solidFill>
              <a:srgbClr val="00EEC1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7" name="Shape 312"/>
          <p:cNvSpPr/>
          <p:nvPr/>
        </p:nvSpPr>
        <p:spPr>
          <a:xfrm>
            <a:off x="7668344" y="2566956"/>
            <a:ext cx="0" cy="796883"/>
          </a:xfrm>
          <a:prstGeom prst="line">
            <a:avLst/>
          </a:prstGeom>
          <a:noFill/>
          <a:ln w="50800" cap="flat">
            <a:solidFill>
              <a:srgbClr val="007CA8"/>
            </a:solidFill>
            <a:custDash>
              <a:ds d="200000" sp="200000"/>
            </a:custDash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 baseline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9" name="Shape 213"/>
          <p:cNvSpPr/>
          <p:nvPr/>
        </p:nvSpPr>
        <p:spPr>
          <a:xfrm>
            <a:off x="4788024" y="771550"/>
            <a:ext cx="1656184" cy="59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/ Curso realizado</a:t>
            </a:r>
            <a:endParaRPr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hape 213"/>
          <p:cNvSpPr/>
          <p:nvPr/>
        </p:nvSpPr>
        <p:spPr>
          <a:xfrm>
            <a:off x="6804248" y="3561100"/>
            <a:ext cx="1656184" cy="59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/ Curso realizado</a:t>
            </a:r>
            <a:endParaRPr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hape 213"/>
          <p:cNvSpPr/>
          <p:nvPr/>
        </p:nvSpPr>
        <p:spPr>
          <a:xfrm>
            <a:off x="3059832" y="3579862"/>
            <a:ext cx="1656184" cy="594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numCol="1" anchor="t">
            <a:noAutofit/>
          </a:bodyPr>
          <a:lstStyle/>
          <a:p>
            <a:pPr algn="ctr"/>
            <a:r>
              <a:rPr lang="es-E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Título / Curso realizado</a:t>
            </a:r>
            <a:endParaRPr sz="15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78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14627"/>
          <a:stretch>
            <a:fillRect/>
          </a:stretch>
        </p:blipFill>
        <p:spPr>
          <a:xfrm>
            <a:off x="288925" y="411163"/>
            <a:ext cx="1978025" cy="1871662"/>
          </a:xfrm>
          <a:prstGeom prst="ellipse">
            <a:avLst/>
          </a:prstGeom>
        </p:spPr>
      </p:pic>
      <p:sp>
        <p:nvSpPr>
          <p:cNvPr id="9" name="Shape 1226"/>
          <p:cNvSpPr/>
          <p:nvPr/>
        </p:nvSpPr>
        <p:spPr>
          <a:xfrm>
            <a:off x="251520" y="2571750"/>
            <a:ext cx="2232248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>
                <a:latin typeface="Century Gothic" panose="020B0502020202020204" pitchFamily="34" charset="0"/>
              </a:rPr>
              <a:t>N</a:t>
            </a:r>
            <a:r>
              <a:rPr lang="es-ES" sz="1500" dirty="0" smtClean="0">
                <a:latin typeface="Century Gothic" panose="020B0502020202020204" pitchFamily="34" charset="0"/>
              </a:rPr>
              <a:t>ombre y apellidos</a:t>
            </a:r>
            <a:endParaRPr sz="1500" dirty="0">
              <a:latin typeface="Century Gothic" panose="020B0502020202020204" pitchFamily="34" charset="0"/>
            </a:endParaRPr>
          </a:p>
        </p:txBody>
      </p:sp>
      <p:sp>
        <p:nvSpPr>
          <p:cNvPr id="6" name="Shape 1226"/>
          <p:cNvSpPr/>
          <p:nvPr/>
        </p:nvSpPr>
        <p:spPr>
          <a:xfrm>
            <a:off x="251520" y="3075806"/>
            <a:ext cx="2232248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200" dirty="0" smtClean="0">
                <a:latin typeface="Century Gothic" panose="020B0502020202020204" pitchFamily="34" charset="0"/>
              </a:rPr>
              <a:t>Perfil / Profesión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0" name="Shape 3906"/>
          <p:cNvSpPr/>
          <p:nvPr/>
        </p:nvSpPr>
        <p:spPr>
          <a:xfrm>
            <a:off x="388049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Shape 3907"/>
          <p:cNvSpPr/>
          <p:nvPr/>
        </p:nvSpPr>
        <p:spPr>
          <a:xfrm>
            <a:off x="787574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Shape 3908"/>
          <p:cNvSpPr/>
          <p:nvPr/>
        </p:nvSpPr>
        <p:spPr>
          <a:xfrm>
            <a:off x="1187098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4" y="14943"/>
                </a:cubicBezTo>
                <a:cubicBezTo>
                  <a:pt x="13563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4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7" y="14762"/>
                  <a:pt x="11687" y="14622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5" y="11897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6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3"/>
                </a:lnTo>
                <a:cubicBezTo>
                  <a:pt x="9304" y="14363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3" y="11074"/>
                </a:lnTo>
                <a:lnTo>
                  <a:pt x="7833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1"/>
                </a:moveTo>
                <a:cubicBezTo>
                  <a:pt x="14527" y="9431"/>
                  <a:pt x="12667" y="9334"/>
                  <a:pt x="10800" y="9334"/>
                </a:cubicBezTo>
                <a:cubicBezTo>
                  <a:pt x="8940" y="9334"/>
                  <a:pt x="7073" y="9431"/>
                  <a:pt x="7073" y="9431"/>
                </a:cubicBezTo>
                <a:cubicBezTo>
                  <a:pt x="6233" y="9431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4"/>
                  <a:pt x="7073" y="16104"/>
                </a:cubicBezTo>
                <a:cubicBezTo>
                  <a:pt x="7073" y="16104"/>
                  <a:pt x="8905" y="16200"/>
                  <a:pt x="10800" y="16200"/>
                </a:cubicBezTo>
                <a:cubicBezTo>
                  <a:pt x="12630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1"/>
                  <a:pt x="14527" y="9431"/>
                </a:cubicBezTo>
                <a:moveTo>
                  <a:pt x="11991" y="12090"/>
                </a:moveTo>
                <a:cubicBezTo>
                  <a:pt x="11859" y="12090"/>
                  <a:pt x="11757" y="12167"/>
                  <a:pt x="11687" y="12243"/>
                </a:cubicBezTo>
                <a:lnTo>
                  <a:pt x="11687" y="14277"/>
                </a:lnTo>
                <a:cubicBezTo>
                  <a:pt x="11751" y="14345"/>
                  <a:pt x="11847" y="14411"/>
                  <a:pt x="11991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1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3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8" y="6332"/>
                  <a:pt x="10774" y="6467"/>
                  <a:pt x="10774" y="6634"/>
                </a:cubicBezTo>
                <a:lnTo>
                  <a:pt x="10774" y="8045"/>
                </a:lnTo>
                <a:cubicBezTo>
                  <a:pt x="10774" y="8212"/>
                  <a:pt x="10638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2"/>
                </a:moveTo>
                <a:lnTo>
                  <a:pt x="10572" y="8802"/>
                </a:lnTo>
                <a:cubicBezTo>
                  <a:pt x="11020" y="8802"/>
                  <a:pt x="11383" y="8440"/>
                  <a:pt x="11383" y="7995"/>
                </a:cubicBezTo>
                <a:lnTo>
                  <a:pt x="11383" y="6685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5"/>
                </a:cubicBezTo>
                <a:lnTo>
                  <a:pt x="9558" y="7995"/>
                </a:lnTo>
                <a:cubicBezTo>
                  <a:pt x="9558" y="8440"/>
                  <a:pt x="9921" y="8802"/>
                  <a:pt x="10369" y="8802"/>
                </a:cubicBezTo>
                <a:moveTo>
                  <a:pt x="12397" y="8802"/>
                </a:moveTo>
                <a:cubicBezTo>
                  <a:pt x="12803" y="8802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7"/>
                  <a:pt x="12549" y="8197"/>
                </a:cubicBezTo>
                <a:lnTo>
                  <a:pt x="12549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1" y="8802"/>
                  <a:pt x="12397" y="8802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Shape 3911"/>
          <p:cNvSpPr/>
          <p:nvPr/>
        </p:nvSpPr>
        <p:spPr>
          <a:xfrm>
            <a:off x="1580187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20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5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3"/>
                  <a:pt x="8574" y="8014"/>
                  <a:pt x="8754" y="7807"/>
                </a:cubicBezTo>
                <a:cubicBezTo>
                  <a:pt x="8864" y="7680"/>
                  <a:pt x="9006" y="7613"/>
                  <a:pt x="9163" y="7613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6"/>
                </a:cubicBezTo>
                <a:cubicBezTo>
                  <a:pt x="10237" y="9239"/>
                  <a:pt x="10154" y="9596"/>
                  <a:pt x="9969" y="9810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2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3"/>
                  <a:pt x="11262" y="7948"/>
                  <a:pt x="11049" y="7660"/>
                </a:cubicBezTo>
                <a:lnTo>
                  <a:pt x="11238" y="7660"/>
                </a:lnTo>
                <a:lnTo>
                  <a:pt x="12276" y="6874"/>
                </a:lnTo>
                <a:lnTo>
                  <a:pt x="9463" y="6874"/>
                </a:lnTo>
                <a:cubicBezTo>
                  <a:pt x="8334" y="6874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9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9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Shape 3912"/>
          <p:cNvSpPr/>
          <p:nvPr/>
        </p:nvSpPr>
        <p:spPr>
          <a:xfrm>
            <a:off x="1979712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Shape 1226"/>
          <p:cNvSpPr/>
          <p:nvPr/>
        </p:nvSpPr>
        <p:spPr>
          <a:xfrm>
            <a:off x="3059832" y="411511"/>
            <a:ext cx="5112568" cy="42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300" dirty="0" smtClean="0">
                <a:solidFill>
                  <a:srgbClr val="2CE0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ona" panose="00000500000000000000" pitchFamily="2" charset="0"/>
              </a:rPr>
              <a:t>EXPERIENCIA</a:t>
            </a:r>
            <a:endParaRPr sz="2300" dirty="0">
              <a:solidFill>
                <a:srgbClr val="2CE0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ona" panose="00000500000000000000" pitchFamily="2" charset="0"/>
            </a:endParaRPr>
          </a:p>
        </p:txBody>
      </p:sp>
      <p:sp>
        <p:nvSpPr>
          <p:cNvPr id="18" name="Shape 1226"/>
          <p:cNvSpPr/>
          <p:nvPr/>
        </p:nvSpPr>
        <p:spPr>
          <a:xfrm>
            <a:off x="3059832" y="1275606"/>
            <a:ext cx="4968552" cy="1731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 smtClean="0">
                <a:latin typeface="Century Gothic" panose="020B0502020202020204" pitchFamily="34" charset="0"/>
              </a:rPr>
              <a:t>Puesto: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Empresa: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Fechas: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Funciones / Logros:</a:t>
            </a:r>
          </a:p>
          <a:p>
            <a:pPr marL="285750" indent="-285750">
              <a:buFont typeface="Arial" panose="020B0604020202020204" pitchFamily="34" charset="0"/>
              <a:buChar char="•"/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Función 1</a:t>
            </a:r>
          </a:p>
          <a:p>
            <a:pPr marL="285750" indent="-285750">
              <a:buFont typeface="Arial" panose="020B0604020202020204" pitchFamily="34" charset="0"/>
              <a:buChar char="•"/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>
                <a:latin typeface="Century Gothic" panose="020B0502020202020204" pitchFamily="34" charset="0"/>
              </a:rPr>
              <a:t>Función </a:t>
            </a:r>
            <a:r>
              <a:rPr lang="es-ES" sz="1300" dirty="0" smtClean="0">
                <a:latin typeface="Century Gothic" panose="020B0502020202020204" pitchFamily="34" charset="0"/>
              </a:rPr>
              <a:t>2</a:t>
            </a:r>
            <a:endParaRPr lang="es-ES" sz="13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>
                <a:latin typeface="Century Gothic" panose="020B0502020202020204" pitchFamily="34" charset="0"/>
              </a:rPr>
              <a:t>Función </a:t>
            </a:r>
            <a:r>
              <a:rPr lang="es-ES" sz="1300" dirty="0" smtClean="0">
                <a:latin typeface="Century Gothic" panose="020B0502020202020204" pitchFamily="34" charset="0"/>
              </a:rPr>
              <a:t>3</a:t>
            </a:r>
            <a:endParaRPr lang="es-ES" sz="1300" dirty="0">
              <a:latin typeface="Century Gothic" panose="020B0502020202020204" pitchFamily="34" charset="0"/>
            </a:endParaRP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 sz="1500" dirty="0">
              <a:latin typeface="Century Gothic" panose="020B0502020202020204" pitchFamily="34" charset="0"/>
            </a:endParaRPr>
          </a:p>
        </p:txBody>
      </p:sp>
      <p:sp>
        <p:nvSpPr>
          <p:cNvPr id="15" name="Shape 1226"/>
          <p:cNvSpPr/>
          <p:nvPr/>
        </p:nvSpPr>
        <p:spPr>
          <a:xfrm>
            <a:off x="3059832" y="3176121"/>
            <a:ext cx="4968552" cy="1731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 smtClean="0">
                <a:latin typeface="Century Gothic" panose="020B0502020202020204" pitchFamily="34" charset="0"/>
              </a:rPr>
              <a:t>Puesto: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Empresa: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Fechas:</a:t>
            </a: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Funciones / Logros:</a:t>
            </a:r>
          </a:p>
          <a:p>
            <a:pPr marL="285750" indent="-285750">
              <a:buFont typeface="Arial" panose="020B0604020202020204" pitchFamily="34" charset="0"/>
              <a:buChar char="•"/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 smtClean="0">
                <a:latin typeface="Century Gothic" panose="020B0502020202020204" pitchFamily="34" charset="0"/>
              </a:rPr>
              <a:t>Función 1</a:t>
            </a:r>
          </a:p>
          <a:p>
            <a:pPr marL="285750" indent="-285750">
              <a:buFont typeface="Arial" panose="020B0604020202020204" pitchFamily="34" charset="0"/>
              <a:buChar char="•"/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>
                <a:latin typeface="Century Gothic" panose="020B0502020202020204" pitchFamily="34" charset="0"/>
              </a:rPr>
              <a:t>Función </a:t>
            </a:r>
            <a:r>
              <a:rPr lang="es-ES" sz="1300" dirty="0" smtClean="0">
                <a:latin typeface="Century Gothic" panose="020B0502020202020204" pitchFamily="34" charset="0"/>
              </a:rPr>
              <a:t>2</a:t>
            </a:r>
            <a:endParaRPr lang="es-ES" sz="13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300" dirty="0">
                <a:latin typeface="Century Gothic" panose="020B0502020202020204" pitchFamily="34" charset="0"/>
              </a:rPr>
              <a:t>Función </a:t>
            </a:r>
            <a:r>
              <a:rPr lang="es-ES" sz="1300" dirty="0" smtClean="0">
                <a:latin typeface="Century Gothic" panose="020B0502020202020204" pitchFamily="34" charset="0"/>
              </a:rPr>
              <a:t>3</a:t>
            </a:r>
            <a:endParaRPr lang="es-ES" sz="1300" dirty="0">
              <a:latin typeface="Century Gothic" panose="020B0502020202020204" pitchFamily="34" charset="0"/>
            </a:endParaRPr>
          </a:p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endParaRPr sz="1500" dirty="0">
              <a:latin typeface="Century Gothic" panose="020B050202020202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86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6" grpId="0" animBg="1" advAuto="0"/>
      <p:bldP spid="17" grpId="0" animBg="1" advAuto="0"/>
      <p:bldP spid="18" grpId="0" animBg="1" advAuto="0"/>
      <p:bldP spid="1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/>
          </p:cNvSpPr>
          <p:nvPr/>
        </p:nvSpPr>
        <p:spPr bwMode="auto">
          <a:xfrm>
            <a:off x="1343025" y="2281144"/>
            <a:ext cx="537038" cy="581213"/>
          </a:xfrm>
          <a:prstGeom prst="flowChartManualInput">
            <a:avLst/>
          </a:prstGeom>
          <a:noFill/>
          <a:ln w="28575">
            <a:solidFill>
              <a:srgbClr val="2CE0C2"/>
            </a:solidFill>
          </a:ln>
        </p:spPr>
        <p:txBody>
          <a:bodyPr lIns="0" tIns="0" rIns="0" bIns="0" anchor="ctr"/>
          <a:lstStyle/>
          <a:p>
            <a:pPr algn="ctr"/>
            <a:r>
              <a:rPr lang="en-US" sz="1500" dirty="0" smtClean="0">
                <a:latin typeface="Century Gothic" panose="020B0502020202020204" pitchFamily="34" charset="0"/>
                <a:ea typeface="Titillium" charset="0"/>
                <a:cs typeface="Titillium" charset="0"/>
              </a:rPr>
              <a:t>2003</a:t>
            </a:r>
            <a:endParaRPr lang="en-US" sz="1500" dirty="0">
              <a:latin typeface="Century Gothic" panose="020B0502020202020204" pitchFamily="34" charset="0"/>
              <a:ea typeface="Titillium" charset="0"/>
              <a:cs typeface="Titillium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11661" y="2862357"/>
            <a:ext cx="0" cy="2281144"/>
          </a:xfrm>
          <a:prstGeom prst="line">
            <a:avLst/>
          </a:prstGeom>
          <a:ln w="28575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2892" y="2427734"/>
            <a:ext cx="2206278" cy="270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dirty="0" err="1" smtClean="0">
                <a:latin typeface="Century Gothic" panose="020B0502020202020204" pitchFamily="34" charset="0"/>
                <a:ea typeface="Titillium Light" charset="0"/>
                <a:cs typeface="Titillium Light" charset="0"/>
              </a:rPr>
              <a:t>Puesto</a:t>
            </a:r>
            <a:r>
              <a:rPr lang="en-US" sz="2200" dirty="0" smtClean="0">
                <a:latin typeface="Century Gothic" panose="020B0502020202020204" pitchFamily="34" charset="0"/>
                <a:ea typeface="Titillium Light" charset="0"/>
                <a:cs typeface="Titillium Light" charset="0"/>
              </a:rPr>
              <a:t> /Cargo</a:t>
            </a:r>
            <a:endParaRPr lang="en-US" sz="2200" dirty="0">
              <a:latin typeface="Century Gothic" panose="020B0502020202020204" pitchFamily="34" charset="0"/>
              <a:ea typeface="Titillium Light" charset="0"/>
              <a:cs typeface="Titillium Ligh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2892" y="2931790"/>
            <a:ext cx="3889268" cy="804451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 err="1" smtClean="0">
                <a:solidFill>
                  <a:schemeClr val="tx1">
                    <a:alpha val="60000"/>
                  </a:scheme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Empresa</a:t>
            </a:r>
            <a:endParaRPr lang="en-US" sz="1500" dirty="0" smtClean="0">
              <a:solidFill>
                <a:schemeClr val="tx1">
                  <a:alpha val="60000"/>
                </a:schemeClr>
              </a:solidFill>
              <a:latin typeface="Century Gothic" panose="020B0502020202020204" pitchFamily="34" charset="0"/>
              <a:ea typeface="Titillium" charset="0"/>
              <a:cs typeface="Titillium" charset="0"/>
            </a:endParaRPr>
          </a:p>
          <a:p>
            <a:pPr>
              <a:lnSpc>
                <a:spcPct val="120000"/>
              </a:lnSpc>
            </a:pPr>
            <a:r>
              <a:rPr lang="en-US" sz="1500" dirty="0" err="1" smtClean="0">
                <a:solidFill>
                  <a:schemeClr val="tx1">
                    <a:alpha val="60000"/>
                  </a:scheme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Fechas</a:t>
            </a:r>
            <a:endParaRPr lang="en-US" sz="1500" dirty="0" smtClean="0">
              <a:solidFill>
                <a:schemeClr val="tx1">
                  <a:alpha val="60000"/>
                </a:schemeClr>
              </a:solidFill>
              <a:latin typeface="Century Gothic" panose="020B0502020202020204" pitchFamily="34" charset="0"/>
              <a:ea typeface="Titillium" charset="0"/>
              <a:cs typeface="Titillium" charset="0"/>
            </a:endParaRPr>
          </a:p>
          <a:p>
            <a:pPr>
              <a:lnSpc>
                <a:spcPct val="120000"/>
              </a:lnSpc>
            </a:pPr>
            <a:r>
              <a:rPr lang="en-US" sz="1500" dirty="0" err="1" smtClean="0">
                <a:solidFill>
                  <a:schemeClr val="tx1">
                    <a:alpha val="60000"/>
                  </a:scheme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Descripción</a:t>
            </a:r>
            <a:r>
              <a:rPr lang="en-US" sz="1500" dirty="0" smtClean="0">
                <a:solidFill>
                  <a:schemeClr val="tx1">
                    <a:alpha val="60000"/>
                  </a:scheme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 del </a:t>
            </a:r>
            <a:r>
              <a:rPr lang="en-US" sz="1500" dirty="0" err="1" smtClean="0">
                <a:solidFill>
                  <a:schemeClr val="tx1">
                    <a:alpha val="60000"/>
                  </a:scheme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puesto</a:t>
            </a:r>
            <a:r>
              <a:rPr lang="en-US" sz="1500" dirty="0" smtClean="0">
                <a:solidFill>
                  <a:schemeClr val="tx1">
                    <a:alpha val="60000"/>
                  </a:scheme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.</a:t>
            </a:r>
            <a:endParaRPr lang="en-US" sz="1500" dirty="0">
              <a:solidFill>
                <a:schemeClr val="tx1">
                  <a:alpha val="60000"/>
                </a:schemeClr>
              </a:solidFill>
              <a:latin typeface="Century Gothic" panose="020B0502020202020204" pitchFamily="34" charset="0"/>
              <a:ea typeface="Titillium" charset="0"/>
              <a:cs typeface="Titillium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27144" y="2787774"/>
            <a:ext cx="2202026" cy="0"/>
          </a:xfrm>
          <a:prstGeom prst="line">
            <a:avLst/>
          </a:prstGeom>
          <a:ln w="25400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6732240" y="1"/>
            <a:ext cx="2411760" cy="5143499"/>
          </a:xfrm>
          <a:pattFill prst="pct10">
            <a:fgClr>
              <a:srgbClr val="2CE0C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4421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611661" y="1953184"/>
            <a:ext cx="0" cy="1266638"/>
          </a:xfrm>
          <a:prstGeom prst="line">
            <a:avLst/>
          </a:prstGeom>
          <a:ln w="28575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11544" y="0"/>
            <a:ext cx="117" cy="1419622"/>
          </a:xfrm>
          <a:prstGeom prst="line">
            <a:avLst/>
          </a:prstGeom>
          <a:ln w="28575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/>
          <p:cNvSpPr>
            <a:spLocks/>
          </p:cNvSpPr>
          <p:nvPr/>
        </p:nvSpPr>
        <p:spPr bwMode="auto">
          <a:xfrm>
            <a:off x="1343025" y="1342465"/>
            <a:ext cx="537038" cy="581213"/>
          </a:xfrm>
          <a:prstGeom prst="flowChartManualInput">
            <a:avLst/>
          </a:prstGeom>
          <a:solidFill>
            <a:schemeClr val="bg1"/>
          </a:solidFill>
          <a:ln w="28575">
            <a:solidFill>
              <a:srgbClr val="2CE0C2"/>
            </a:solidFill>
          </a:ln>
        </p:spPr>
        <p:txBody>
          <a:bodyPr lIns="0" tIns="0" rIns="0" bIns="0" anchor="ctr"/>
          <a:lstStyle/>
          <a:p>
            <a:pPr algn="ctr"/>
            <a:r>
              <a:rPr lang="en-US" sz="1500" dirty="0">
                <a:latin typeface="Century Gothic" panose="020B0502020202020204" pitchFamily="34" charset="0"/>
                <a:ea typeface="Titillium" charset="0"/>
                <a:cs typeface="Titillium" charset="0"/>
              </a:rPr>
              <a:t>2005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570" y="1364803"/>
            <a:ext cx="2206278" cy="270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200" dirty="0" err="1">
                <a:solidFill>
                  <a:prstClr val="black"/>
                </a:solidFill>
                <a:latin typeface="Century Gothic" panose="020B0502020202020204" pitchFamily="34" charset="0"/>
                <a:ea typeface="Titillium Light" charset="0"/>
                <a:cs typeface="Titillium Light" charset="0"/>
              </a:rPr>
              <a:t>Puesto</a:t>
            </a: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ea typeface="Titillium Light" charset="0"/>
                <a:cs typeface="Titillium Light" charset="0"/>
              </a:rPr>
              <a:t> /Cargo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570" y="1741068"/>
            <a:ext cx="2206278" cy="808811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Empresa</a:t>
            </a:r>
            <a:endParaRPr lang="en-US" sz="1500" dirty="0">
              <a:solidFill>
                <a:prstClr val="black">
                  <a:alpha val="60000"/>
                </a:prstClr>
              </a:solidFill>
              <a:latin typeface="Century Gothic" panose="020B0502020202020204" pitchFamily="34" charset="0"/>
              <a:ea typeface="Titillium" charset="0"/>
              <a:cs typeface="Titillium" charset="0"/>
            </a:endParaRPr>
          </a:p>
          <a:p>
            <a:pPr lvl="0">
              <a:lnSpc>
                <a:spcPct val="120000"/>
              </a:lnSpc>
            </a:pP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Fechas</a:t>
            </a:r>
            <a:endParaRPr lang="en-US" sz="1500" dirty="0">
              <a:solidFill>
                <a:prstClr val="black">
                  <a:alpha val="60000"/>
                </a:prstClr>
              </a:solidFill>
              <a:latin typeface="Century Gothic" panose="020B0502020202020204" pitchFamily="34" charset="0"/>
              <a:ea typeface="Titillium" charset="0"/>
              <a:cs typeface="Titillium" charset="0"/>
            </a:endParaRPr>
          </a:p>
          <a:p>
            <a:pPr lvl="0">
              <a:lnSpc>
                <a:spcPct val="120000"/>
              </a:lnSpc>
            </a:pP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Descripción</a:t>
            </a:r>
            <a:r>
              <a:rPr lang="en-US" sz="1500" dirty="0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 del </a:t>
            </a: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puesto</a:t>
            </a:r>
            <a:endParaRPr lang="en-US" sz="900" dirty="0">
              <a:solidFill>
                <a:schemeClr val="tx1">
                  <a:alpha val="6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1571" y="1707654"/>
            <a:ext cx="2088381" cy="33414"/>
          </a:xfrm>
          <a:prstGeom prst="line">
            <a:avLst/>
          </a:prstGeom>
          <a:ln w="25400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2"/>
          <p:cNvSpPr>
            <a:spLocks/>
          </p:cNvSpPr>
          <p:nvPr/>
        </p:nvSpPr>
        <p:spPr bwMode="auto">
          <a:xfrm>
            <a:off x="1343025" y="3139356"/>
            <a:ext cx="537038" cy="581213"/>
          </a:xfrm>
          <a:prstGeom prst="flowChartManualInput">
            <a:avLst/>
          </a:prstGeom>
          <a:solidFill>
            <a:schemeClr val="bg1"/>
          </a:solidFill>
          <a:ln w="28575">
            <a:solidFill>
              <a:srgbClr val="2CE0C2"/>
            </a:solidFill>
          </a:ln>
        </p:spPr>
        <p:txBody>
          <a:bodyPr lIns="0" tIns="0" rIns="0" bIns="0" anchor="ctr"/>
          <a:lstStyle/>
          <a:p>
            <a:pPr algn="ctr"/>
            <a:r>
              <a:rPr lang="en-US" sz="1500" dirty="0">
                <a:latin typeface="Century Gothic" panose="020B0502020202020204" pitchFamily="34" charset="0"/>
                <a:ea typeface="Titillium" charset="0"/>
                <a:cs typeface="Titillium" charset="0"/>
              </a:rPr>
              <a:t>2007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1570" y="3165003"/>
            <a:ext cx="2206278" cy="270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200" dirty="0" err="1">
                <a:solidFill>
                  <a:prstClr val="black"/>
                </a:solidFill>
                <a:latin typeface="Century Gothic" panose="020B0502020202020204" pitchFamily="34" charset="0"/>
                <a:ea typeface="Titillium Light" charset="0"/>
                <a:cs typeface="Titillium Light" charset="0"/>
              </a:rPr>
              <a:t>Puesto</a:t>
            </a: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ea typeface="Titillium Light" charset="0"/>
                <a:cs typeface="Titillium Light" charset="0"/>
              </a:rPr>
              <a:t> /Cargo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1570" y="3563139"/>
            <a:ext cx="2206278" cy="808811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Empresa</a:t>
            </a:r>
            <a:endParaRPr lang="en-US" sz="1500" dirty="0">
              <a:solidFill>
                <a:prstClr val="black">
                  <a:alpha val="60000"/>
                </a:prstClr>
              </a:solidFill>
              <a:latin typeface="Century Gothic" panose="020B0502020202020204" pitchFamily="34" charset="0"/>
              <a:ea typeface="Titillium" charset="0"/>
              <a:cs typeface="Titillium" charset="0"/>
            </a:endParaRPr>
          </a:p>
          <a:p>
            <a:pPr lvl="0">
              <a:lnSpc>
                <a:spcPct val="120000"/>
              </a:lnSpc>
            </a:pP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Fechas</a:t>
            </a:r>
            <a:endParaRPr lang="en-US" sz="1500" dirty="0">
              <a:solidFill>
                <a:prstClr val="black">
                  <a:alpha val="60000"/>
                </a:prstClr>
              </a:solidFill>
              <a:latin typeface="Century Gothic" panose="020B0502020202020204" pitchFamily="34" charset="0"/>
              <a:ea typeface="Titillium" charset="0"/>
              <a:cs typeface="Titillium" charset="0"/>
            </a:endParaRPr>
          </a:p>
          <a:p>
            <a:pPr lvl="0">
              <a:lnSpc>
                <a:spcPct val="120000"/>
              </a:lnSpc>
            </a:pP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Descripción</a:t>
            </a:r>
            <a:r>
              <a:rPr lang="en-US" sz="1500" dirty="0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 del </a:t>
            </a: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puesto</a:t>
            </a:r>
            <a:endParaRPr lang="en-US" sz="900" dirty="0">
              <a:solidFill>
                <a:schemeClr val="tx1">
                  <a:alpha val="6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1571" y="3507854"/>
            <a:ext cx="2088381" cy="0"/>
          </a:xfrm>
          <a:prstGeom prst="line">
            <a:avLst/>
          </a:prstGeom>
          <a:ln w="25400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11661" y="3720568"/>
            <a:ext cx="0" cy="1422932"/>
          </a:xfrm>
          <a:prstGeom prst="line">
            <a:avLst/>
          </a:prstGeom>
          <a:ln w="28575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6732240" y="1"/>
            <a:ext cx="2411760" cy="2571750"/>
          </a:xfrm>
          <a:pattFill prst="pct10">
            <a:fgClr>
              <a:srgbClr val="2CE0C2"/>
            </a:fgClr>
            <a:bgClr>
              <a:schemeClr val="bg1"/>
            </a:bgClr>
          </a:pattFill>
        </p:spPr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732240" y="2571751"/>
            <a:ext cx="2411760" cy="2571750"/>
          </a:xfrm>
          <a:pattFill prst="pct10">
            <a:fgClr>
              <a:srgbClr val="2CE0C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924500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11661" y="0"/>
            <a:ext cx="0" cy="2281144"/>
          </a:xfrm>
          <a:prstGeom prst="line">
            <a:avLst/>
          </a:prstGeom>
          <a:ln w="28575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/>
          <p:cNvSpPr>
            <a:spLocks/>
          </p:cNvSpPr>
          <p:nvPr/>
        </p:nvSpPr>
        <p:spPr bwMode="auto">
          <a:xfrm>
            <a:off x="1343025" y="2211710"/>
            <a:ext cx="537038" cy="581213"/>
          </a:xfrm>
          <a:prstGeom prst="flowChartManualInput">
            <a:avLst/>
          </a:prstGeom>
          <a:noFill/>
          <a:ln w="28575">
            <a:solidFill>
              <a:srgbClr val="2CE0C2"/>
            </a:solidFill>
          </a:ln>
        </p:spPr>
        <p:txBody>
          <a:bodyPr lIns="0" tIns="0" rIns="0" bIns="0" anchor="ctr"/>
          <a:lstStyle/>
          <a:p>
            <a:pPr algn="ctr"/>
            <a:r>
              <a:rPr lang="en-US" sz="1500" dirty="0">
                <a:latin typeface="Century Gothic" panose="020B0502020202020204" pitchFamily="34" charset="0"/>
                <a:ea typeface="Titillium" charset="0"/>
                <a:cs typeface="Titillium" charset="0"/>
              </a:rPr>
              <a:t>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2892" y="2372915"/>
            <a:ext cx="2206278" cy="270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</a:pPr>
            <a:r>
              <a:rPr lang="en-US" sz="2200" dirty="0" err="1">
                <a:solidFill>
                  <a:prstClr val="black"/>
                </a:solidFill>
                <a:latin typeface="Century Gothic" panose="020B0502020202020204" pitchFamily="34" charset="0"/>
                <a:ea typeface="Titillium Light" charset="0"/>
                <a:cs typeface="Titillium Light" charset="0"/>
              </a:rPr>
              <a:t>Puesto</a:t>
            </a:r>
            <a:r>
              <a:rPr lang="en-US" sz="2200" dirty="0">
                <a:solidFill>
                  <a:prstClr val="black"/>
                </a:solidFill>
                <a:latin typeface="Century Gothic" panose="020B0502020202020204" pitchFamily="34" charset="0"/>
                <a:ea typeface="Titillium Light" charset="0"/>
                <a:cs typeface="Titillium Light" charset="0"/>
              </a:rPr>
              <a:t> /Cargo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2892" y="2859782"/>
            <a:ext cx="2206278" cy="808811"/>
          </a:xfrm>
          <a:prstGeom prst="rect">
            <a:avLst/>
          </a:prstGeom>
          <a:noFill/>
        </p:spPr>
        <p:txBody>
          <a:bodyPr wrap="square" lIns="0" tIns="0" rIns="6858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Empresa</a:t>
            </a:r>
            <a:endParaRPr lang="en-US" sz="1500" dirty="0">
              <a:solidFill>
                <a:prstClr val="black">
                  <a:alpha val="60000"/>
                </a:prstClr>
              </a:solidFill>
              <a:latin typeface="Century Gothic" panose="020B0502020202020204" pitchFamily="34" charset="0"/>
              <a:ea typeface="Titillium" charset="0"/>
              <a:cs typeface="Titillium" charset="0"/>
            </a:endParaRPr>
          </a:p>
          <a:p>
            <a:pPr lvl="0">
              <a:lnSpc>
                <a:spcPct val="120000"/>
              </a:lnSpc>
            </a:pP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Fechas</a:t>
            </a:r>
            <a:endParaRPr lang="en-US" sz="1500" dirty="0">
              <a:solidFill>
                <a:prstClr val="black">
                  <a:alpha val="60000"/>
                </a:prstClr>
              </a:solidFill>
              <a:latin typeface="Century Gothic" panose="020B0502020202020204" pitchFamily="34" charset="0"/>
              <a:ea typeface="Titillium" charset="0"/>
              <a:cs typeface="Titillium" charset="0"/>
            </a:endParaRPr>
          </a:p>
          <a:p>
            <a:pPr lvl="0">
              <a:lnSpc>
                <a:spcPct val="120000"/>
              </a:lnSpc>
            </a:pP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Descripción</a:t>
            </a:r>
            <a:r>
              <a:rPr lang="en-US" sz="1500" dirty="0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 del </a:t>
            </a:r>
            <a:r>
              <a:rPr lang="en-US" sz="1500" dirty="0" err="1">
                <a:solidFill>
                  <a:prstClr val="black">
                    <a:alpha val="60000"/>
                  </a:prstClr>
                </a:solidFill>
                <a:latin typeface="Century Gothic" panose="020B0502020202020204" pitchFamily="34" charset="0"/>
                <a:ea typeface="Titillium" charset="0"/>
                <a:cs typeface="Titillium" charset="0"/>
              </a:rPr>
              <a:t>puesto</a:t>
            </a:r>
            <a:endParaRPr lang="en-US" sz="900" dirty="0">
              <a:solidFill>
                <a:schemeClr val="tx1">
                  <a:alpha val="6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127144" y="2715766"/>
            <a:ext cx="2202026" cy="5149"/>
          </a:xfrm>
          <a:prstGeom prst="line">
            <a:avLst/>
          </a:prstGeom>
          <a:ln w="25400">
            <a:solidFill>
              <a:srgbClr val="2CE0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6732240" y="1"/>
            <a:ext cx="2411760" cy="5143499"/>
          </a:xfrm>
          <a:pattFill prst="pct10">
            <a:fgClr>
              <a:srgbClr val="2CE0C2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2051096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478"/>
          <p:cNvSpPr/>
          <p:nvPr/>
        </p:nvSpPr>
        <p:spPr>
          <a:xfrm>
            <a:off x="5292080" y="2473695"/>
            <a:ext cx="3515686" cy="170063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14627"/>
          <a:stretch>
            <a:fillRect/>
          </a:stretch>
        </p:blipFill>
        <p:spPr>
          <a:xfrm>
            <a:off x="288925" y="411163"/>
            <a:ext cx="1978025" cy="1871662"/>
          </a:xfrm>
          <a:prstGeom prst="ellipse">
            <a:avLst/>
          </a:prstGeom>
        </p:spPr>
      </p:pic>
      <p:sp>
        <p:nvSpPr>
          <p:cNvPr id="9" name="Shape 1226"/>
          <p:cNvSpPr/>
          <p:nvPr/>
        </p:nvSpPr>
        <p:spPr>
          <a:xfrm>
            <a:off x="251520" y="2571750"/>
            <a:ext cx="2232248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500" dirty="0">
                <a:latin typeface="Century Gothic" panose="020B0502020202020204" pitchFamily="34" charset="0"/>
              </a:rPr>
              <a:t>N</a:t>
            </a:r>
            <a:r>
              <a:rPr lang="es-ES" sz="1500" dirty="0" smtClean="0">
                <a:latin typeface="Century Gothic" panose="020B0502020202020204" pitchFamily="34" charset="0"/>
              </a:rPr>
              <a:t>ombre y apellidos</a:t>
            </a:r>
            <a:endParaRPr sz="1500" dirty="0">
              <a:latin typeface="Century Gothic" panose="020B0502020202020204" pitchFamily="34" charset="0"/>
            </a:endParaRPr>
          </a:p>
        </p:txBody>
      </p:sp>
      <p:sp>
        <p:nvSpPr>
          <p:cNvPr id="6" name="Shape 1226"/>
          <p:cNvSpPr/>
          <p:nvPr/>
        </p:nvSpPr>
        <p:spPr>
          <a:xfrm>
            <a:off x="251520" y="3075806"/>
            <a:ext cx="2232248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 algn="ctr"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1200" dirty="0" smtClean="0">
                <a:latin typeface="Century Gothic" panose="020B0502020202020204" pitchFamily="34" charset="0"/>
              </a:rPr>
              <a:t>Perfil / Profesión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10" name="Shape 3906"/>
          <p:cNvSpPr/>
          <p:nvPr/>
        </p:nvSpPr>
        <p:spPr>
          <a:xfrm>
            <a:off x="388049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80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2"/>
                  <a:pt x="11183" y="9162"/>
                  <a:pt x="11217" y="9308"/>
                </a:cubicBezTo>
                <a:cubicBezTo>
                  <a:pt x="9543" y="9226"/>
                  <a:pt x="8059" y="8436"/>
                  <a:pt x="7065" y="7236"/>
                </a:cubicBezTo>
                <a:cubicBezTo>
                  <a:pt x="6892" y="7530"/>
                  <a:pt x="6793" y="7870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7" y="9635"/>
                </a:cubicBezTo>
                <a:cubicBezTo>
                  <a:pt x="6776" y="9644"/>
                  <a:pt x="6776" y="9652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6" y="11662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39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4" y="14727"/>
                  <a:pt x="15200" y="11706"/>
                  <a:pt x="15200" y="9086"/>
                </a:cubicBezTo>
                <a:cubicBezTo>
                  <a:pt x="15200" y="9000"/>
                  <a:pt x="15199" y="8914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4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Shape 3907"/>
          <p:cNvSpPr/>
          <p:nvPr/>
        </p:nvSpPr>
        <p:spPr>
          <a:xfrm>
            <a:off x="787574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5" y="7858"/>
                </a:lnTo>
                <a:lnTo>
                  <a:pt x="13245" y="6381"/>
                </a:lnTo>
                <a:lnTo>
                  <a:pt x="11938" y="6381"/>
                </a:lnTo>
                <a:cubicBezTo>
                  <a:pt x="10369" y="6381"/>
                  <a:pt x="9815" y="7120"/>
                  <a:pt x="9815" y="8363"/>
                </a:cubicBezTo>
                <a:lnTo>
                  <a:pt x="9815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5" y="10800"/>
                </a:lnTo>
                <a:lnTo>
                  <a:pt x="9815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Shape 3908"/>
          <p:cNvSpPr/>
          <p:nvPr/>
        </p:nvSpPr>
        <p:spPr>
          <a:xfrm>
            <a:off x="1187098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20" y="12090"/>
                  <a:pt x="14020" y="12429"/>
                  <a:pt x="14020" y="12429"/>
                </a:cubicBezTo>
                <a:lnTo>
                  <a:pt x="14020" y="12863"/>
                </a:lnTo>
                <a:lnTo>
                  <a:pt x="14629" y="12863"/>
                </a:lnTo>
                <a:lnTo>
                  <a:pt x="14629" y="12429"/>
                </a:lnTo>
                <a:cubicBezTo>
                  <a:pt x="14629" y="12429"/>
                  <a:pt x="14629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20" y="13348"/>
                </a:lnTo>
                <a:lnTo>
                  <a:pt x="14020" y="14072"/>
                </a:lnTo>
                <a:cubicBezTo>
                  <a:pt x="14020" y="14072"/>
                  <a:pt x="14020" y="14411"/>
                  <a:pt x="14324" y="14411"/>
                </a:cubicBezTo>
                <a:cubicBezTo>
                  <a:pt x="14629" y="14411"/>
                  <a:pt x="14629" y="14072"/>
                  <a:pt x="14629" y="14072"/>
                </a:cubicBezTo>
                <a:lnTo>
                  <a:pt x="14629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4" y="14943"/>
                </a:cubicBezTo>
                <a:cubicBezTo>
                  <a:pt x="13563" y="14943"/>
                  <a:pt x="13412" y="14266"/>
                  <a:pt x="13412" y="14266"/>
                </a:cubicBezTo>
                <a:lnTo>
                  <a:pt x="13412" y="12380"/>
                </a:lnTo>
                <a:cubicBezTo>
                  <a:pt x="13412" y="12380"/>
                  <a:pt x="13412" y="11558"/>
                  <a:pt x="14374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5" y="14169"/>
                </a:moveTo>
                <a:cubicBezTo>
                  <a:pt x="12905" y="14169"/>
                  <a:pt x="12905" y="14943"/>
                  <a:pt x="12347" y="14943"/>
                </a:cubicBezTo>
                <a:cubicBezTo>
                  <a:pt x="12005" y="14943"/>
                  <a:pt x="11797" y="14762"/>
                  <a:pt x="11687" y="14622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5" y="11897"/>
                  <a:pt x="12905" y="12332"/>
                </a:cubicBezTo>
                <a:cubicBezTo>
                  <a:pt x="12905" y="12332"/>
                  <a:pt x="12905" y="14169"/>
                  <a:pt x="12905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6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3"/>
                </a:lnTo>
                <a:cubicBezTo>
                  <a:pt x="9304" y="14363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3" y="11074"/>
                </a:lnTo>
                <a:lnTo>
                  <a:pt x="7833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4" y="11074"/>
                </a:lnTo>
                <a:lnTo>
                  <a:pt x="6364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1"/>
                </a:moveTo>
                <a:cubicBezTo>
                  <a:pt x="14527" y="9431"/>
                  <a:pt x="12667" y="9334"/>
                  <a:pt x="10800" y="9334"/>
                </a:cubicBezTo>
                <a:cubicBezTo>
                  <a:pt x="8940" y="9334"/>
                  <a:pt x="7073" y="9431"/>
                  <a:pt x="7073" y="9431"/>
                </a:cubicBezTo>
                <a:cubicBezTo>
                  <a:pt x="6233" y="9431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4"/>
                  <a:pt x="7073" y="16104"/>
                </a:cubicBezTo>
                <a:cubicBezTo>
                  <a:pt x="7073" y="16104"/>
                  <a:pt x="8905" y="16200"/>
                  <a:pt x="10800" y="16200"/>
                </a:cubicBezTo>
                <a:cubicBezTo>
                  <a:pt x="12630" y="16200"/>
                  <a:pt x="14527" y="16104"/>
                  <a:pt x="14527" y="16104"/>
                </a:cubicBezTo>
                <a:cubicBezTo>
                  <a:pt x="15367" y="16104"/>
                  <a:pt x="16049" y="15454"/>
                  <a:pt x="16049" y="14652"/>
                </a:cubicBezTo>
                <a:cubicBezTo>
                  <a:pt x="16049" y="14652"/>
                  <a:pt x="16200" y="13700"/>
                  <a:pt x="16200" y="12767"/>
                </a:cubicBezTo>
                <a:cubicBezTo>
                  <a:pt x="16200" y="11814"/>
                  <a:pt x="16049" y="10881"/>
                  <a:pt x="16049" y="10881"/>
                </a:cubicBezTo>
                <a:cubicBezTo>
                  <a:pt x="16049" y="10080"/>
                  <a:pt x="15367" y="9431"/>
                  <a:pt x="14527" y="9431"/>
                </a:cubicBezTo>
                <a:moveTo>
                  <a:pt x="11991" y="12090"/>
                </a:moveTo>
                <a:cubicBezTo>
                  <a:pt x="11859" y="12090"/>
                  <a:pt x="11757" y="12167"/>
                  <a:pt x="11687" y="12243"/>
                </a:cubicBezTo>
                <a:lnTo>
                  <a:pt x="11687" y="14277"/>
                </a:lnTo>
                <a:cubicBezTo>
                  <a:pt x="11751" y="14345"/>
                  <a:pt x="11847" y="14411"/>
                  <a:pt x="11991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9"/>
                </a:lnTo>
                <a:cubicBezTo>
                  <a:pt x="12296" y="12429"/>
                  <a:pt x="12245" y="12090"/>
                  <a:pt x="11991" y="12090"/>
                </a:cubicBezTo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3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8" y="6332"/>
                  <a:pt x="10774" y="6467"/>
                  <a:pt x="10774" y="6634"/>
                </a:cubicBezTo>
                <a:lnTo>
                  <a:pt x="10774" y="8045"/>
                </a:lnTo>
                <a:cubicBezTo>
                  <a:pt x="10774" y="8212"/>
                  <a:pt x="10638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2"/>
                </a:moveTo>
                <a:lnTo>
                  <a:pt x="10572" y="8802"/>
                </a:lnTo>
                <a:cubicBezTo>
                  <a:pt x="11020" y="8802"/>
                  <a:pt x="11383" y="8440"/>
                  <a:pt x="11383" y="7995"/>
                </a:cubicBezTo>
                <a:lnTo>
                  <a:pt x="11383" y="6685"/>
                </a:lnTo>
                <a:cubicBezTo>
                  <a:pt x="11383" y="6239"/>
                  <a:pt x="11020" y="5877"/>
                  <a:pt x="10572" y="5877"/>
                </a:cubicBezTo>
                <a:lnTo>
                  <a:pt x="10369" y="5877"/>
                </a:lnTo>
                <a:cubicBezTo>
                  <a:pt x="9921" y="5877"/>
                  <a:pt x="9558" y="6239"/>
                  <a:pt x="9558" y="6685"/>
                </a:cubicBezTo>
                <a:lnTo>
                  <a:pt x="9558" y="7995"/>
                </a:lnTo>
                <a:cubicBezTo>
                  <a:pt x="9558" y="8440"/>
                  <a:pt x="9921" y="8802"/>
                  <a:pt x="10369" y="8802"/>
                </a:cubicBezTo>
                <a:moveTo>
                  <a:pt x="12397" y="8802"/>
                </a:moveTo>
                <a:cubicBezTo>
                  <a:pt x="12803" y="8802"/>
                  <a:pt x="13158" y="8449"/>
                  <a:pt x="13158" y="8449"/>
                </a:cubicBezTo>
                <a:lnTo>
                  <a:pt x="13158" y="8751"/>
                </a:lnTo>
                <a:lnTo>
                  <a:pt x="13767" y="8751"/>
                </a:lnTo>
                <a:lnTo>
                  <a:pt x="13767" y="5877"/>
                </a:lnTo>
                <a:lnTo>
                  <a:pt x="13158" y="5877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7"/>
                  <a:pt x="12549" y="8197"/>
                </a:cubicBezTo>
                <a:lnTo>
                  <a:pt x="12549" y="5877"/>
                </a:lnTo>
                <a:lnTo>
                  <a:pt x="11941" y="5877"/>
                </a:lnTo>
                <a:lnTo>
                  <a:pt x="11941" y="8398"/>
                </a:lnTo>
                <a:cubicBezTo>
                  <a:pt x="11941" y="8398"/>
                  <a:pt x="11991" y="8802"/>
                  <a:pt x="12397" y="8802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Shape 3911"/>
          <p:cNvSpPr/>
          <p:nvPr/>
        </p:nvSpPr>
        <p:spPr>
          <a:xfrm>
            <a:off x="1580187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4" y="7360"/>
                </a:moveTo>
                <a:lnTo>
                  <a:pt x="13742" y="7360"/>
                </a:lnTo>
                <a:lnTo>
                  <a:pt x="13742" y="8833"/>
                </a:lnTo>
                <a:lnTo>
                  <a:pt x="12265" y="8833"/>
                </a:lnTo>
                <a:lnTo>
                  <a:pt x="12265" y="9815"/>
                </a:lnTo>
                <a:lnTo>
                  <a:pt x="13742" y="9815"/>
                </a:lnTo>
                <a:lnTo>
                  <a:pt x="13742" y="11283"/>
                </a:lnTo>
                <a:lnTo>
                  <a:pt x="14724" y="11283"/>
                </a:lnTo>
                <a:lnTo>
                  <a:pt x="14724" y="9815"/>
                </a:lnTo>
                <a:lnTo>
                  <a:pt x="16204" y="9815"/>
                </a:lnTo>
                <a:lnTo>
                  <a:pt x="16204" y="8833"/>
                </a:lnTo>
                <a:lnTo>
                  <a:pt x="14724" y="8833"/>
                </a:lnTo>
                <a:cubicBezTo>
                  <a:pt x="14724" y="8833"/>
                  <a:pt x="14724" y="7360"/>
                  <a:pt x="14724" y="7360"/>
                </a:cubicBezTo>
                <a:close/>
                <a:moveTo>
                  <a:pt x="9321" y="13946"/>
                </a:moveTo>
                <a:cubicBezTo>
                  <a:pt x="8620" y="13946"/>
                  <a:pt x="8070" y="13495"/>
                  <a:pt x="8070" y="12920"/>
                </a:cubicBezTo>
                <a:cubicBezTo>
                  <a:pt x="8070" y="12392"/>
                  <a:pt x="8713" y="11929"/>
                  <a:pt x="9446" y="11929"/>
                </a:cubicBezTo>
                <a:lnTo>
                  <a:pt x="9446" y="11723"/>
                </a:lnTo>
                <a:lnTo>
                  <a:pt x="9465" y="11929"/>
                </a:lnTo>
                <a:cubicBezTo>
                  <a:pt x="9623" y="11930"/>
                  <a:pt x="9777" y="11954"/>
                  <a:pt x="9922" y="12000"/>
                </a:cubicBezTo>
                <a:lnTo>
                  <a:pt x="10067" y="12105"/>
                </a:lnTo>
                <a:cubicBezTo>
                  <a:pt x="10439" y="12371"/>
                  <a:pt x="10637" y="12521"/>
                  <a:pt x="10695" y="12764"/>
                </a:cubicBezTo>
                <a:cubicBezTo>
                  <a:pt x="10710" y="12827"/>
                  <a:pt x="10717" y="12891"/>
                  <a:pt x="10717" y="12954"/>
                </a:cubicBezTo>
                <a:cubicBezTo>
                  <a:pt x="10717" y="13612"/>
                  <a:pt x="10247" y="13946"/>
                  <a:pt x="9321" y="13946"/>
                </a:cubicBezTo>
                <a:moveTo>
                  <a:pt x="8542" y="8739"/>
                </a:moveTo>
                <a:cubicBezTo>
                  <a:pt x="8494" y="8363"/>
                  <a:pt x="8574" y="8014"/>
                  <a:pt x="8754" y="7807"/>
                </a:cubicBezTo>
                <a:cubicBezTo>
                  <a:pt x="8864" y="7680"/>
                  <a:pt x="9006" y="7613"/>
                  <a:pt x="9163" y="7613"/>
                </a:cubicBezTo>
                <a:lnTo>
                  <a:pt x="9163" y="7409"/>
                </a:lnTo>
                <a:lnTo>
                  <a:pt x="9164" y="7409"/>
                </a:lnTo>
                <a:lnTo>
                  <a:pt x="9182" y="7613"/>
                </a:lnTo>
                <a:cubicBezTo>
                  <a:pt x="9653" y="7628"/>
                  <a:pt x="10105" y="8185"/>
                  <a:pt x="10189" y="8856"/>
                </a:cubicBezTo>
                <a:cubicBezTo>
                  <a:pt x="10237" y="9239"/>
                  <a:pt x="10154" y="9596"/>
                  <a:pt x="9969" y="9810"/>
                </a:cubicBezTo>
                <a:cubicBezTo>
                  <a:pt x="9860" y="9935"/>
                  <a:pt x="9721" y="10002"/>
                  <a:pt x="9550" y="10001"/>
                </a:cubicBezTo>
                <a:lnTo>
                  <a:pt x="9549" y="10001"/>
                </a:lnTo>
                <a:cubicBezTo>
                  <a:pt x="9087" y="9988"/>
                  <a:pt x="8625" y="9409"/>
                  <a:pt x="8542" y="8739"/>
                </a:cubicBezTo>
                <a:moveTo>
                  <a:pt x="10838" y="11196"/>
                </a:moveTo>
                <a:cubicBezTo>
                  <a:pt x="10586" y="11009"/>
                  <a:pt x="10351" y="10732"/>
                  <a:pt x="10342" y="10647"/>
                </a:cubicBezTo>
                <a:cubicBezTo>
                  <a:pt x="10342" y="10499"/>
                  <a:pt x="10342" y="10432"/>
                  <a:pt x="10689" y="10148"/>
                </a:cubicBezTo>
                <a:cubicBezTo>
                  <a:pt x="11138" y="9780"/>
                  <a:pt x="11386" y="9296"/>
                  <a:pt x="11386" y="8784"/>
                </a:cubicBezTo>
                <a:cubicBezTo>
                  <a:pt x="11386" y="8343"/>
                  <a:pt x="11262" y="7948"/>
                  <a:pt x="11049" y="7660"/>
                </a:cubicBezTo>
                <a:lnTo>
                  <a:pt x="11238" y="7660"/>
                </a:lnTo>
                <a:lnTo>
                  <a:pt x="12276" y="6874"/>
                </a:lnTo>
                <a:lnTo>
                  <a:pt x="9463" y="6874"/>
                </a:lnTo>
                <a:cubicBezTo>
                  <a:pt x="8334" y="6874"/>
                  <a:pt x="7345" y="7760"/>
                  <a:pt x="7345" y="8769"/>
                </a:cubicBezTo>
                <a:cubicBezTo>
                  <a:pt x="7345" y="9812"/>
                  <a:pt x="8109" y="10605"/>
                  <a:pt x="9136" y="10649"/>
                </a:cubicBezTo>
                <a:cubicBezTo>
                  <a:pt x="9121" y="10722"/>
                  <a:pt x="9113" y="10795"/>
                  <a:pt x="9113" y="10867"/>
                </a:cubicBezTo>
                <a:cubicBezTo>
                  <a:pt x="9113" y="11019"/>
                  <a:pt x="9147" y="11162"/>
                  <a:pt x="9216" y="11300"/>
                </a:cubicBezTo>
                <a:cubicBezTo>
                  <a:pt x="7942" y="11309"/>
                  <a:pt x="6869" y="12161"/>
                  <a:pt x="6869" y="13167"/>
                </a:cubicBezTo>
                <a:cubicBezTo>
                  <a:pt x="6869" y="14071"/>
                  <a:pt x="7902" y="14727"/>
                  <a:pt x="9325" y="14727"/>
                </a:cubicBezTo>
                <a:cubicBezTo>
                  <a:pt x="10861" y="14727"/>
                  <a:pt x="11690" y="13766"/>
                  <a:pt x="11690" y="12860"/>
                </a:cubicBezTo>
                <a:cubicBezTo>
                  <a:pt x="11690" y="12108"/>
                  <a:pt x="11459" y="11656"/>
                  <a:pt x="10838" y="11196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Shape 3912"/>
          <p:cNvSpPr/>
          <p:nvPr/>
        </p:nvSpPr>
        <p:spPr>
          <a:xfrm>
            <a:off x="1979712" y="3579862"/>
            <a:ext cx="344615" cy="300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30" y="9321"/>
                </a:moveTo>
                <a:cubicBezTo>
                  <a:pt x="11975" y="9321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1"/>
                  <a:pt x="13430" y="9321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1"/>
                </a:lnTo>
                <a:lnTo>
                  <a:pt x="6873" y="9321"/>
                </a:lnTo>
                <a:cubicBezTo>
                  <a:pt x="6873" y="9321"/>
                  <a:pt x="6873" y="14727"/>
                  <a:pt x="6873" y="14727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9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F1B60F"/>
          </a:solidFill>
          <a:ln w="12700">
            <a:noFill/>
            <a:miter lim="400000"/>
          </a:ln>
        </p:spPr>
        <p:txBody>
          <a:bodyPr lIns="28575" tIns="28575" rIns="28575" bIns="28575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Shape 1226"/>
          <p:cNvSpPr/>
          <p:nvPr/>
        </p:nvSpPr>
        <p:spPr>
          <a:xfrm>
            <a:off x="3059832" y="411511"/>
            <a:ext cx="5112568" cy="423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>
            <a:spAutoFit/>
          </a:bodyPr>
          <a:lstStyle>
            <a:lvl1pPr algn="l" defTabSz="914400">
              <a:defRPr sz="3200" b="1">
                <a:solidFill>
                  <a:srgbClr val="0A0A0A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>
              <a:defRPr sz="3600" b="0"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2300" dirty="0" smtClean="0">
                <a:solidFill>
                  <a:srgbClr val="66CC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iona" panose="00000500000000000000" pitchFamily="2" charset="0"/>
              </a:rPr>
              <a:t>COMPETENCIAS / SKILLS</a:t>
            </a:r>
            <a:endParaRPr sz="2300" dirty="0">
              <a:solidFill>
                <a:srgbClr val="66CC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iona" panose="00000500000000000000" pitchFamily="2" charset="0"/>
            </a:endParaRPr>
          </a:p>
        </p:txBody>
      </p:sp>
      <p:sp>
        <p:nvSpPr>
          <p:cNvPr id="45" name="Shape 469"/>
          <p:cNvSpPr/>
          <p:nvPr/>
        </p:nvSpPr>
        <p:spPr>
          <a:xfrm>
            <a:off x="5304786" y="1465583"/>
            <a:ext cx="3515686" cy="170063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46" name="Shape 470"/>
          <p:cNvSpPr/>
          <p:nvPr/>
        </p:nvSpPr>
        <p:spPr>
          <a:xfrm>
            <a:off x="5304786" y="1465583"/>
            <a:ext cx="2416369" cy="170063"/>
          </a:xfrm>
          <a:prstGeom prst="roundRect">
            <a:avLst>
              <a:gd name="adj" fmla="val 50000"/>
            </a:avLst>
          </a:prstGeom>
          <a:solidFill>
            <a:srgbClr val="2CE0C2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solidFill>
                <a:srgbClr val="2CE0C2"/>
              </a:solidFill>
              <a:latin typeface="+mn-lt"/>
            </a:endParaRPr>
          </a:p>
        </p:txBody>
      </p:sp>
      <p:sp>
        <p:nvSpPr>
          <p:cNvPr id="47" name="Shape 472"/>
          <p:cNvSpPr/>
          <p:nvPr/>
        </p:nvSpPr>
        <p:spPr>
          <a:xfrm>
            <a:off x="5304786" y="1969639"/>
            <a:ext cx="3515686" cy="170063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48" name="Shape 473"/>
          <p:cNvSpPr/>
          <p:nvPr/>
        </p:nvSpPr>
        <p:spPr>
          <a:xfrm>
            <a:off x="5304786" y="1969639"/>
            <a:ext cx="1091600" cy="170063"/>
          </a:xfrm>
          <a:prstGeom prst="roundRect">
            <a:avLst>
              <a:gd name="adj" fmla="val 50000"/>
            </a:avLst>
          </a:prstGeom>
          <a:solidFill>
            <a:srgbClr val="66CCC0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49" name="Shape 476"/>
          <p:cNvSpPr/>
          <p:nvPr/>
        </p:nvSpPr>
        <p:spPr>
          <a:xfrm>
            <a:off x="5304786" y="2473695"/>
            <a:ext cx="3311760" cy="170063"/>
          </a:xfrm>
          <a:prstGeom prst="roundRect">
            <a:avLst>
              <a:gd name="adj" fmla="val 50000"/>
            </a:avLst>
          </a:prstGeom>
          <a:solidFill>
            <a:srgbClr val="4598A9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50" name="Shape 478"/>
          <p:cNvSpPr/>
          <p:nvPr/>
        </p:nvSpPr>
        <p:spPr>
          <a:xfrm>
            <a:off x="5304786" y="2977751"/>
            <a:ext cx="3515686" cy="170063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51" name="Shape 481"/>
          <p:cNvSpPr/>
          <p:nvPr/>
        </p:nvSpPr>
        <p:spPr>
          <a:xfrm>
            <a:off x="5304786" y="3409799"/>
            <a:ext cx="3515686" cy="170063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52" name="Shape 482"/>
          <p:cNvSpPr/>
          <p:nvPr/>
        </p:nvSpPr>
        <p:spPr>
          <a:xfrm>
            <a:off x="5304786" y="3409799"/>
            <a:ext cx="1482165" cy="170063"/>
          </a:xfrm>
          <a:prstGeom prst="roundRect">
            <a:avLst>
              <a:gd name="adj" fmla="val 50000"/>
            </a:avLst>
          </a:prstGeom>
          <a:solidFill>
            <a:srgbClr val="F1B60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53" name="Shape 484"/>
          <p:cNvSpPr/>
          <p:nvPr/>
        </p:nvSpPr>
        <p:spPr>
          <a:xfrm>
            <a:off x="5304786" y="3913855"/>
            <a:ext cx="3515686" cy="170063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54" name="Shape 485"/>
          <p:cNvSpPr/>
          <p:nvPr/>
        </p:nvSpPr>
        <p:spPr>
          <a:xfrm>
            <a:off x="5304786" y="3913855"/>
            <a:ext cx="1024528" cy="170063"/>
          </a:xfrm>
          <a:prstGeom prst="roundRect">
            <a:avLst>
              <a:gd name="adj" fmla="val 50000"/>
            </a:avLst>
          </a:prstGeom>
          <a:solidFill>
            <a:srgbClr val="F7D47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55" name="Shape 487"/>
          <p:cNvSpPr/>
          <p:nvPr/>
        </p:nvSpPr>
        <p:spPr>
          <a:xfrm>
            <a:off x="5304786" y="4345903"/>
            <a:ext cx="3515686" cy="170063"/>
          </a:xfrm>
          <a:prstGeom prst="roundRect">
            <a:avLst>
              <a:gd name="adj" fmla="val 50000"/>
            </a:avLst>
          </a:prstGeom>
          <a:solidFill>
            <a:srgbClr val="ECECE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56" name="Shape 488"/>
          <p:cNvSpPr/>
          <p:nvPr/>
        </p:nvSpPr>
        <p:spPr>
          <a:xfrm>
            <a:off x="5304786" y="4345903"/>
            <a:ext cx="2180546" cy="170063"/>
          </a:xfrm>
          <a:prstGeom prst="roundRect">
            <a:avLst>
              <a:gd name="adj" fmla="val 50000"/>
            </a:avLst>
          </a:prstGeom>
          <a:solidFill>
            <a:srgbClr val="FFFF66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sp>
        <p:nvSpPr>
          <p:cNvPr id="57" name="Shape 485"/>
          <p:cNvSpPr/>
          <p:nvPr/>
        </p:nvSpPr>
        <p:spPr>
          <a:xfrm>
            <a:off x="5364087" y="2977751"/>
            <a:ext cx="2357067" cy="170063"/>
          </a:xfrm>
          <a:prstGeom prst="roundRect">
            <a:avLst>
              <a:gd name="adj" fmla="val 50000"/>
            </a:avLst>
          </a:prstGeom>
          <a:solidFill>
            <a:srgbClr val="1AB299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endParaRPr>
              <a:latin typeface="+mn-lt"/>
            </a:endParaRPr>
          </a:p>
        </p:txBody>
      </p:sp>
      <p:grpSp>
        <p:nvGrpSpPr>
          <p:cNvPr id="58" name="Group 41"/>
          <p:cNvGrpSpPr/>
          <p:nvPr/>
        </p:nvGrpSpPr>
        <p:grpSpPr>
          <a:xfrm>
            <a:off x="2411760" y="1447260"/>
            <a:ext cx="2754915" cy="209289"/>
            <a:chOff x="1790701" y="2395894"/>
            <a:chExt cx="2678333" cy="239715"/>
          </a:xfrm>
        </p:grpSpPr>
        <p:sp>
          <p:nvSpPr>
            <p:cNvPr id="59" name="TextBox 42"/>
            <p:cNvSpPr txBox="1"/>
            <p:nvPr/>
          </p:nvSpPr>
          <p:spPr>
            <a:xfrm>
              <a:off x="2622072" y="2395895"/>
              <a:ext cx="1846962" cy="2397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spc="150" dirty="0" smtClean="0">
                  <a:latin typeface="Century Gothic" panose="020B0502020202020204" pitchFamily="34" charset="0"/>
                  <a:ea typeface="Titillium" charset="0"/>
                  <a:cs typeface="Titillium" charset="0"/>
                </a:rPr>
                <a:t>Skill #1</a:t>
              </a:r>
              <a:endParaRPr lang="en-US" sz="1700" spc="150" dirty="0">
                <a:latin typeface="Century Gothic" panose="020B0502020202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61" name="TextBox 44"/>
            <p:cNvSpPr txBox="1"/>
            <p:nvPr/>
          </p:nvSpPr>
          <p:spPr>
            <a:xfrm>
              <a:off x="1790701" y="2395894"/>
              <a:ext cx="465210" cy="2397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700" dirty="0" smtClean="0"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01</a:t>
              </a:r>
              <a:endParaRPr lang="en-US" sz="1700" dirty="0">
                <a:latin typeface="Century Gothic" panose="020B0502020202020204" pitchFamily="34" charset="0"/>
                <a:ea typeface="Titillium Light" charset="0"/>
                <a:cs typeface="Titillium Light" charset="0"/>
              </a:endParaRPr>
            </a:p>
          </p:txBody>
        </p:sp>
      </p:grpSp>
      <p:cxnSp>
        <p:nvCxnSpPr>
          <p:cNvPr id="62" name="Straight Connector 35"/>
          <p:cNvCxnSpPr/>
          <p:nvPr/>
        </p:nvCxnSpPr>
        <p:spPr>
          <a:xfrm>
            <a:off x="3029835" y="1386858"/>
            <a:ext cx="0" cy="3236190"/>
          </a:xfrm>
          <a:prstGeom prst="line">
            <a:avLst/>
          </a:prstGeom>
          <a:ln w="25400">
            <a:gradFill>
              <a:gsLst>
                <a:gs pos="0">
                  <a:srgbClr val="2CE0C2"/>
                </a:gs>
                <a:gs pos="50000">
                  <a:srgbClr val="1AB299"/>
                </a:gs>
                <a:gs pos="100000">
                  <a:srgbClr val="FFFF66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41"/>
          <p:cNvGrpSpPr/>
          <p:nvPr/>
        </p:nvGrpSpPr>
        <p:grpSpPr>
          <a:xfrm>
            <a:off x="2411760" y="1965485"/>
            <a:ext cx="2754915" cy="209289"/>
            <a:chOff x="1790701" y="2395894"/>
            <a:chExt cx="2678333" cy="151249"/>
          </a:xfrm>
        </p:grpSpPr>
        <p:sp>
          <p:nvSpPr>
            <p:cNvPr id="65" name="TextBox 42"/>
            <p:cNvSpPr txBox="1"/>
            <p:nvPr/>
          </p:nvSpPr>
          <p:spPr>
            <a:xfrm>
              <a:off x="2622072" y="2395895"/>
              <a:ext cx="1846962" cy="151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spc="150" dirty="0" smtClean="0">
                  <a:latin typeface="Century Gothic" panose="020B0502020202020204" pitchFamily="34" charset="0"/>
                  <a:ea typeface="Titillium" charset="0"/>
                  <a:cs typeface="Titillium" charset="0"/>
                </a:rPr>
                <a:t>Skill #2</a:t>
              </a:r>
              <a:endParaRPr lang="en-US" sz="1700" spc="150" dirty="0">
                <a:latin typeface="Century Gothic" panose="020B0502020202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66" name="TextBox 44"/>
            <p:cNvSpPr txBox="1"/>
            <p:nvPr/>
          </p:nvSpPr>
          <p:spPr>
            <a:xfrm>
              <a:off x="1790701" y="2395894"/>
              <a:ext cx="465210" cy="151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700" dirty="0" smtClean="0"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02</a:t>
              </a:r>
              <a:endParaRPr lang="en-US" sz="1700" dirty="0">
                <a:latin typeface="Century Gothic" panose="020B0502020202020204" pitchFamily="34" charset="0"/>
                <a:ea typeface="Titillium Light" charset="0"/>
                <a:cs typeface="Titillium Light" charset="0"/>
              </a:endParaRPr>
            </a:p>
          </p:txBody>
        </p:sp>
      </p:grpSp>
      <p:grpSp>
        <p:nvGrpSpPr>
          <p:cNvPr id="67" name="Group 41"/>
          <p:cNvGrpSpPr/>
          <p:nvPr/>
        </p:nvGrpSpPr>
        <p:grpSpPr>
          <a:xfrm>
            <a:off x="2411760" y="2469546"/>
            <a:ext cx="2629510" cy="209290"/>
            <a:chOff x="1790701" y="2395894"/>
            <a:chExt cx="2678333" cy="146719"/>
          </a:xfrm>
        </p:grpSpPr>
        <p:sp>
          <p:nvSpPr>
            <p:cNvPr id="68" name="TextBox 42"/>
            <p:cNvSpPr txBox="1"/>
            <p:nvPr/>
          </p:nvSpPr>
          <p:spPr>
            <a:xfrm>
              <a:off x="2622072" y="2395895"/>
              <a:ext cx="1846962" cy="1467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spc="150" dirty="0" smtClean="0">
                  <a:latin typeface="Century Gothic" panose="020B0502020202020204" pitchFamily="34" charset="0"/>
                  <a:ea typeface="Titillium" charset="0"/>
                  <a:cs typeface="Titillium" charset="0"/>
                </a:rPr>
                <a:t>Skill #3</a:t>
              </a:r>
              <a:endParaRPr lang="en-US" sz="1700" spc="150" dirty="0">
                <a:latin typeface="Century Gothic" panose="020B0502020202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69" name="TextBox 44"/>
            <p:cNvSpPr txBox="1"/>
            <p:nvPr/>
          </p:nvSpPr>
          <p:spPr>
            <a:xfrm>
              <a:off x="1790701" y="2395894"/>
              <a:ext cx="465210" cy="1467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700" dirty="0" smtClean="0"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03</a:t>
              </a:r>
              <a:endParaRPr lang="en-US" sz="1700" dirty="0">
                <a:latin typeface="Century Gothic" panose="020B0502020202020204" pitchFamily="34" charset="0"/>
                <a:ea typeface="Titillium Light" charset="0"/>
                <a:cs typeface="Titillium Light" charset="0"/>
              </a:endParaRPr>
            </a:p>
          </p:txBody>
        </p:sp>
      </p:grpSp>
      <p:grpSp>
        <p:nvGrpSpPr>
          <p:cNvPr id="70" name="Group 41"/>
          <p:cNvGrpSpPr/>
          <p:nvPr/>
        </p:nvGrpSpPr>
        <p:grpSpPr>
          <a:xfrm>
            <a:off x="2411760" y="2931794"/>
            <a:ext cx="2754915" cy="209290"/>
            <a:chOff x="1790701" y="2395894"/>
            <a:chExt cx="2678333" cy="148325"/>
          </a:xfrm>
        </p:grpSpPr>
        <p:sp>
          <p:nvSpPr>
            <p:cNvPr id="71" name="TextBox 42"/>
            <p:cNvSpPr txBox="1"/>
            <p:nvPr/>
          </p:nvSpPr>
          <p:spPr>
            <a:xfrm>
              <a:off x="2622072" y="2395895"/>
              <a:ext cx="1846962" cy="14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spc="150" dirty="0" smtClean="0">
                  <a:latin typeface="Century Gothic" panose="020B0502020202020204" pitchFamily="34" charset="0"/>
                  <a:ea typeface="Titillium" charset="0"/>
                  <a:cs typeface="Titillium" charset="0"/>
                </a:rPr>
                <a:t>Skill #4</a:t>
              </a:r>
              <a:endParaRPr lang="en-US" sz="1700" spc="150" dirty="0">
                <a:latin typeface="Century Gothic" panose="020B0502020202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72" name="TextBox 44"/>
            <p:cNvSpPr txBox="1"/>
            <p:nvPr/>
          </p:nvSpPr>
          <p:spPr>
            <a:xfrm>
              <a:off x="1790701" y="2395894"/>
              <a:ext cx="465210" cy="1483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700" dirty="0" smtClean="0"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04</a:t>
              </a:r>
              <a:endParaRPr lang="en-US" sz="1700" dirty="0">
                <a:latin typeface="Century Gothic" panose="020B0502020202020204" pitchFamily="34" charset="0"/>
                <a:ea typeface="Titillium Light" charset="0"/>
                <a:cs typeface="Titillium Light" charset="0"/>
              </a:endParaRPr>
            </a:p>
          </p:txBody>
        </p:sp>
      </p:grpSp>
      <p:grpSp>
        <p:nvGrpSpPr>
          <p:cNvPr id="73" name="Group 41"/>
          <p:cNvGrpSpPr/>
          <p:nvPr/>
        </p:nvGrpSpPr>
        <p:grpSpPr>
          <a:xfrm>
            <a:off x="2411760" y="3405639"/>
            <a:ext cx="2754915" cy="209289"/>
            <a:chOff x="1790701" y="2395894"/>
            <a:chExt cx="2678333" cy="181998"/>
          </a:xfrm>
        </p:grpSpPr>
        <p:sp>
          <p:nvSpPr>
            <p:cNvPr id="74" name="TextBox 42"/>
            <p:cNvSpPr txBox="1"/>
            <p:nvPr/>
          </p:nvSpPr>
          <p:spPr>
            <a:xfrm>
              <a:off x="2622072" y="2395895"/>
              <a:ext cx="1846962" cy="181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spc="150" dirty="0" smtClean="0">
                  <a:latin typeface="Century Gothic" panose="020B0502020202020204" pitchFamily="34" charset="0"/>
                  <a:ea typeface="Titillium" charset="0"/>
                  <a:cs typeface="Titillium" charset="0"/>
                </a:rPr>
                <a:t>Skill #5</a:t>
              </a:r>
              <a:endParaRPr lang="en-US" sz="1700" spc="150" dirty="0">
                <a:latin typeface="Century Gothic" panose="020B0502020202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75" name="TextBox 44"/>
            <p:cNvSpPr txBox="1"/>
            <p:nvPr/>
          </p:nvSpPr>
          <p:spPr>
            <a:xfrm>
              <a:off x="1790701" y="2395894"/>
              <a:ext cx="465210" cy="181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700" dirty="0" smtClean="0"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05</a:t>
              </a:r>
              <a:endParaRPr lang="en-US" sz="1700" dirty="0">
                <a:latin typeface="Century Gothic" panose="020B0502020202020204" pitchFamily="34" charset="0"/>
                <a:ea typeface="Titillium Light" charset="0"/>
                <a:cs typeface="Titillium Light" charset="0"/>
              </a:endParaRPr>
            </a:p>
          </p:txBody>
        </p:sp>
      </p:grpSp>
      <p:grpSp>
        <p:nvGrpSpPr>
          <p:cNvPr id="76" name="Group 41"/>
          <p:cNvGrpSpPr/>
          <p:nvPr/>
        </p:nvGrpSpPr>
        <p:grpSpPr>
          <a:xfrm>
            <a:off x="2411760" y="3909699"/>
            <a:ext cx="2629510" cy="209290"/>
            <a:chOff x="1790701" y="2395894"/>
            <a:chExt cx="2678333" cy="135313"/>
          </a:xfrm>
        </p:grpSpPr>
        <p:sp>
          <p:nvSpPr>
            <p:cNvPr id="77" name="TextBox 42"/>
            <p:cNvSpPr txBox="1"/>
            <p:nvPr/>
          </p:nvSpPr>
          <p:spPr>
            <a:xfrm>
              <a:off x="2622072" y="2395895"/>
              <a:ext cx="1846962" cy="135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spc="150" dirty="0" smtClean="0">
                  <a:latin typeface="Century Gothic" panose="020B0502020202020204" pitchFamily="34" charset="0"/>
                  <a:ea typeface="Titillium" charset="0"/>
                  <a:cs typeface="Titillium" charset="0"/>
                </a:rPr>
                <a:t>Skill #6</a:t>
              </a:r>
              <a:endParaRPr lang="en-US" sz="1700" spc="150" dirty="0">
                <a:latin typeface="Century Gothic" panose="020B0502020202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78" name="TextBox 44"/>
            <p:cNvSpPr txBox="1"/>
            <p:nvPr/>
          </p:nvSpPr>
          <p:spPr>
            <a:xfrm>
              <a:off x="1790701" y="2395894"/>
              <a:ext cx="465210" cy="135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700" dirty="0" smtClean="0"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06</a:t>
              </a:r>
              <a:endParaRPr lang="en-US" sz="1700" dirty="0">
                <a:latin typeface="Century Gothic" panose="020B0502020202020204" pitchFamily="34" charset="0"/>
                <a:ea typeface="Titillium Light" charset="0"/>
                <a:cs typeface="Titillium Light" charset="0"/>
              </a:endParaRPr>
            </a:p>
          </p:txBody>
        </p:sp>
      </p:grpSp>
      <p:grpSp>
        <p:nvGrpSpPr>
          <p:cNvPr id="79" name="Group 41"/>
          <p:cNvGrpSpPr/>
          <p:nvPr/>
        </p:nvGrpSpPr>
        <p:grpSpPr>
          <a:xfrm>
            <a:off x="2393149" y="4413758"/>
            <a:ext cx="2754915" cy="209289"/>
            <a:chOff x="1790701" y="2395894"/>
            <a:chExt cx="2678333" cy="239715"/>
          </a:xfrm>
        </p:grpSpPr>
        <p:sp>
          <p:nvSpPr>
            <p:cNvPr id="80" name="TextBox 42"/>
            <p:cNvSpPr txBox="1"/>
            <p:nvPr/>
          </p:nvSpPr>
          <p:spPr>
            <a:xfrm>
              <a:off x="2622072" y="2395895"/>
              <a:ext cx="1846962" cy="2397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700" spc="150" dirty="0" smtClean="0">
                  <a:latin typeface="Century Gothic" panose="020B0502020202020204" pitchFamily="34" charset="0"/>
                  <a:ea typeface="Titillium" charset="0"/>
                  <a:cs typeface="Titillium" charset="0"/>
                </a:rPr>
                <a:t>Skill #7</a:t>
              </a:r>
              <a:endParaRPr lang="en-US" sz="1700" spc="150" dirty="0">
                <a:latin typeface="Century Gothic" panose="020B0502020202020204" pitchFamily="34" charset="0"/>
                <a:ea typeface="Titillium" charset="0"/>
                <a:cs typeface="Titillium" charset="0"/>
              </a:endParaRPr>
            </a:p>
          </p:txBody>
        </p:sp>
        <p:sp>
          <p:nvSpPr>
            <p:cNvPr id="81" name="TextBox 44"/>
            <p:cNvSpPr txBox="1"/>
            <p:nvPr/>
          </p:nvSpPr>
          <p:spPr>
            <a:xfrm>
              <a:off x="1790701" y="2395894"/>
              <a:ext cx="465210" cy="2397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700" dirty="0" smtClean="0">
                  <a:latin typeface="Century Gothic" panose="020B0502020202020204" pitchFamily="34" charset="0"/>
                  <a:ea typeface="Titillium Light" charset="0"/>
                  <a:cs typeface="Titillium Light" charset="0"/>
                </a:rPr>
                <a:t>07</a:t>
              </a:r>
              <a:endParaRPr lang="en-US" sz="1700" dirty="0">
                <a:latin typeface="Century Gothic" panose="020B0502020202020204" pitchFamily="34" charset="0"/>
                <a:ea typeface="Titillium Light" charset="0"/>
                <a:cs typeface="Titillium Light" charset="0"/>
              </a:endParaRPr>
            </a:p>
          </p:txBody>
        </p:sp>
      </p:grpSp>
      <p:sp>
        <p:nvSpPr>
          <p:cNvPr id="60" name="59 Rectángulo"/>
          <p:cNvSpPr/>
          <p:nvPr/>
        </p:nvSpPr>
        <p:spPr>
          <a:xfrm>
            <a:off x="0" y="0"/>
            <a:ext cx="179512" cy="5143500"/>
          </a:xfrm>
          <a:prstGeom prst="rect">
            <a:avLst/>
          </a:prstGeom>
          <a:solidFill>
            <a:srgbClr val="2CE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8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6" grpId="0" animBg="1" advAuto="0"/>
      <p:bldP spid="17" grpId="0" animBg="1" advAuto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356</Words>
  <Application>Microsoft Office PowerPoint</Application>
  <PresentationFormat>Presentación en pantalla (16:9)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Kiona</vt:lpstr>
      <vt:lpstr>Century Gothic</vt:lpstr>
      <vt:lpstr>Calibri</vt:lpstr>
      <vt:lpstr>Open Sans</vt:lpstr>
      <vt:lpstr>Arial</vt:lpstr>
      <vt:lpstr>Helvetica Light</vt:lpstr>
      <vt:lpstr>Roboto Regular</vt:lpstr>
      <vt:lpstr>Titillium Light</vt:lpstr>
      <vt:lpstr>Titillium</vt:lpstr>
      <vt:lpstr>Signika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PO006</dc:creator>
  <cp:lastModifiedBy>Windows User</cp:lastModifiedBy>
  <cp:revision>16</cp:revision>
  <dcterms:created xsi:type="dcterms:W3CDTF">2017-03-24T11:04:38Z</dcterms:created>
  <dcterms:modified xsi:type="dcterms:W3CDTF">2019-07-19T09:06:44Z</dcterms:modified>
</cp:coreProperties>
</file>