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9601200" cy="12801600" type="A3"/>
  <p:notesSz cx="6858000" cy="9144000"/>
  <p:embeddedFontLst>
    <p:embeddedFont>
      <p:font typeface="Kiona" panose="00000500000000000000" pitchFamily="2" charset="0"/>
      <p:regular r:id="rId3"/>
    </p:embeddedFont>
    <p:embeddedFont>
      <p:font typeface="Batang" panose="02030600000101010101" pitchFamily="18" charset="-12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27B"/>
    <a:srgbClr val="29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54" y="-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56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63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06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1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82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5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47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35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20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9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7AA3-91C9-45D6-9364-A5E494485177}" type="datetimeFigureOut">
              <a:rPr lang="es-ES" smtClean="0"/>
              <a:t>18/07/2019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6210-4952-4B18-93BD-3212C841E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8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fonta99@gmail.com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68152"/>
            <a:ext cx="9625136" cy="2016224"/>
          </a:xfrm>
          <a:prstGeom prst="rect">
            <a:avLst/>
          </a:prstGeom>
          <a:solidFill>
            <a:srgbClr val="29B1A4"/>
          </a:solidFill>
          <a:ln>
            <a:solidFill>
              <a:srgbClr val="29B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6344" y="640160"/>
            <a:ext cx="7104856" cy="1512168"/>
          </a:xfrm>
        </p:spPr>
        <p:txBody>
          <a:bodyPr>
            <a:normAutofit/>
          </a:bodyPr>
          <a:lstStyle/>
          <a:p>
            <a:r>
              <a:rPr lang="es-PE" sz="3500" b="1" dirty="0" smtClean="0">
                <a:solidFill>
                  <a:schemeClr val="bg1"/>
                </a:solidFill>
                <a:latin typeface="Kiona" panose="00000500000000000000" pitchFamily="2" charset="0"/>
                <a:ea typeface="Batang" panose="02030600000101010101" pitchFamily="18" charset="-127"/>
              </a:rPr>
              <a:t>NOMBRE Y APELLIDOS</a:t>
            </a:r>
            <a:r>
              <a:rPr lang="es-PE" sz="3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/>
            </a:r>
            <a:br>
              <a:rPr lang="es-PE" sz="35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</a:br>
            <a:r>
              <a:rPr lang="es-PE" sz="1800" u="sng" dirty="0" smtClean="0">
                <a:latin typeface="Century Gothic" panose="020B0502020202020204" pitchFamily="34" charset="0"/>
                <a:ea typeface="Batang" panose="02030600000101010101" pitchFamily="18" charset="-127"/>
                <a:hlinkClick r:id="rId2"/>
              </a:rPr>
              <a:t>EMAIL@gmail.com</a:t>
            </a:r>
            <a:r>
              <a:rPr lang="es-ES" sz="1800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 </a:t>
            </a:r>
            <a:r>
              <a:rPr lang="es-PE" sz="1800" dirty="0" smtClean="0">
                <a:latin typeface="Century Gothic" panose="020B0502020202020204" pitchFamily="34" charset="0"/>
                <a:ea typeface="Batang" panose="02030600000101010101" pitchFamily="18" charset="-127"/>
              </a:rPr>
              <a:t>| 666 00 00 00 | Madrid </a:t>
            </a:r>
            <a:endParaRPr lang="es-ES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4136" y="5104656"/>
            <a:ext cx="4068452" cy="2623448"/>
          </a:xfrm>
        </p:spPr>
        <p:txBody>
          <a:bodyPr>
            <a:normAutofit/>
          </a:bodyPr>
          <a:lstStyle/>
          <a:p>
            <a:pPr lvl="0" algn="l"/>
            <a:r>
              <a:rPr lang="es-PE" sz="2100" b="1" dirty="0" smtClean="0">
                <a:solidFill>
                  <a:srgbClr val="29B1A4"/>
                </a:solidFill>
                <a:latin typeface="Century Gothic" panose="020B0502020202020204" pitchFamily="34" charset="0"/>
              </a:rPr>
              <a:t>Formación</a:t>
            </a:r>
          </a:p>
          <a:p>
            <a:pPr lvl="0" algn="l"/>
            <a:r>
              <a:rPr lang="es-PE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Curso _________________________________ </a:t>
            </a:r>
            <a:r>
              <a:rPr lang="es-PE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Centro</a:t>
            </a:r>
            <a:r>
              <a:rPr lang="es-PE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 </a:t>
            </a:r>
          </a:p>
          <a:p>
            <a:pPr lvl="0" algn="l"/>
            <a:r>
              <a:rPr lang="es-PE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2019 </a:t>
            </a:r>
            <a:r>
              <a:rPr lang="es-PE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– Actualmente</a:t>
            </a:r>
          </a:p>
          <a:p>
            <a:pPr lvl="0" algn="l"/>
            <a:endParaRPr lang="es-PE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l"/>
            <a:r>
              <a:rPr lang="es-PE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Curso _______</a:t>
            </a:r>
            <a:endParaRPr lang="es-PE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l"/>
            <a:r>
              <a:rPr lang="es-PE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Centro_______________________ </a:t>
            </a:r>
          </a:p>
          <a:p>
            <a:pPr lvl="0" algn="l"/>
            <a:r>
              <a:rPr lang="es-PE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2015-2017</a:t>
            </a:r>
          </a:p>
          <a:p>
            <a:pPr algn="l"/>
            <a:endParaRPr lang="es-E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304656" y="5104655"/>
            <a:ext cx="4248472" cy="2760411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100" b="1" dirty="0">
                <a:solidFill>
                  <a:srgbClr val="29B1A4"/>
                </a:solidFill>
                <a:latin typeface="Century Gothic" panose="020B0502020202020204" pitchFamily="34" charset="0"/>
              </a:rPr>
              <a:t>Idiomas</a:t>
            </a:r>
          </a:p>
          <a:p>
            <a:pPr algn="l"/>
            <a:r>
              <a:rPr lang="es-ES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Inglés   </a:t>
            </a:r>
          </a:p>
          <a:p>
            <a:pPr algn="l"/>
            <a:r>
              <a:rPr lang="es-ES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Nivel B2   </a:t>
            </a:r>
          </a:p>
          <a:p>
            <a:pPr algn="l"/>
            <a:endParaRPr lang="es-ES" sz="15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ES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Francés </a:t>
            </a:r>
          </a:p>
          <a:p>
            <a:pPr algn="l"/>
            <a:r>
              <a:rPr lang="es-ES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Nivel B1</a:t>
            </a:r>
            <a:endParaRPr lang="es-ES" sz="2100" b="1" dirty="0" smtClean="0">
              <a:solidFill>
                <a:srgbClr val="29B1A4"/>
              </a:solidFill>
              <a:latin typeface="Century Gothic" panose="020B0502020202020204" pitchFamily="34" charset="0"/>
            </a:endParaRPr>
          </a:p>
          <a:p>
            <a:pPr algn="l"/>
            <a:endParaRPr lang="es-ES" sz="2100" b="1" dirty="0">
              <a:solidFill>
                <a:srgbClr val="29B1A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24136" y="8201000"/>
            <a:ext cx="4176464" cy="216024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2100" b="1" dirty="0">
                <a:solidFill>
                  <a:srgbClr val="29B1A4"/>
                </a:solidFill>
                <a:latin typeface="Century Gothic" panose="020B0502020202020204" pitchFamily="34" charset="0"/>
              </a:rPr>
              <a:t>Experiencia</a:t>
            </a:r>
          </a:p>
          <a:p>
            <a:pPr algn="l"/>
            <a:endParaRPr lang="es-PE" sz="15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ES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Puesto 1 | </a:t>
            </a:r>
            <a:r>
              <a:rPr lang="es-ES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Empresa</a:t>
            </a:r>
          </a:p>
          <a:p>
            <a:pPr algn="l"/>
            <a:r>
              <a:rPr lang="es-PE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2017 - Actualmente</a:t>
            </a:r>
            <a:endParaRPr lang="es-E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Puesto </a:t>
            </a:r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</a:t>
            </a:r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Empresa</a:t>
            </a:r>
          </a:p>
          <a:p>
            <a:pPr algn="l"/>
            <a:r>
              <a:rPr lang="es-PE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2016 - </a:t>
            </a:r>
            <a:r>
              <a:rPr lang="es-PE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2017</a:t>
            </a:r>
            <a:endParaRPr lang="es-ES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s-ES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s-E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24136" y="2872408"/>
            <a:ext cx="8136904" cy="1152128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S" sz="17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Soy un profesional joven en busca de mi primera experiencia laboral en el área de ________________________.  Tengo disponibilidad parcial (tardes). Me considero una persona responsable, comprometida y con capacidad de aprendizaje.</a:t>
            </a:r>
          </a:p>
          <a:p>
            <a:pPr algn="l"/>
            <a:endParaRPr lang="es-ES" sz="17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24136" y="10649272"/>
            <a:ext cx="8136904" cy="1800200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100" b="1" dirty="0" smtClean="0">
                <a:solidFill>
                  <a:srgbClr val="29B1A4"/>
                </a:solidFill>
                <a:latin typeface="Century Gothic" panose="020B0502020202020204" pitchFamily="34" charset="0"/>
              </a:rPr>
              <a:t>Otros datos</a:t>
            </a:r>
            <a:endParaRPr lang="es-ES" sz="2100" b="1" dirty="0">
              <a:solidFill>
                <a:srgbClr val="29B1A4"/>
              </a:solidFill>
              <a:latin typeface="Century Gothic" panose="020B0502020202020204" pitchFamily="34" charset="0"/>
            </a:endParaRPr>
          </a:p>
          <a:p>
            <a:pPr algn="l"/>
            <a:endParaRPr lang="es-ES" sz="15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Carnet </a:t>
            </a:r>
            <a:r>
              <a:rPr lang="es-ES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de conducir y coche propio.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Disponibilidad inmediata.</a:t>
            </a:r>
          </a:p>
          <a:p>
            <a:pPr algn="l"/>
            <a:endParaRPr lang="es-PE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s-ES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s-E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7182"/>
          <p:cNvSpPr/>
          <p:nvPr/>
        </p:nvSpPr>
        <p:spPr>
          <a:xfrm>
            <a:off x="362222" y="10721280"/>
            <a:ext cx="261914" cy="240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9" y="0"/>
                </a:moveTo>
                <a:cubicBezTo>
                  <a:pt x="254" y="1938"/>
                  <a:pt x="8386" y="7754"/>
                  <a:pt x="8640" y="8031"/>
                </a:cubicBezTo>
                <a:cubicBezTo>
                  <a:pt x="2033" y="8031"/>
                  <a:pt x="2033" y="8031"/>
                  <a:pt x="2033" y="8031"/>
                </a:cubicBezTo>
                <a:cubicBezTo>
                  <a:pt x="1525" y="8031"/>
                  <a:pt x="1525" y="8031"/>
                  <a:pt x="1525" y="8031"/>
                </a:cubicBezTo>
                <a:cubicBezTo>
                  <a:pt x="762" y="8031"/>
                  <a:pt x="0" y="8862"/>
                  <a:pt x="0" y="9692"/>
                </a:cubicBezTo>
                <a:cubicBezTo>
                  <a:pt x="0" y="9692"/>
                  <a:pt x="0" y="9692"/>
                  <a:pt x="0" y="9692"/>
                </a:cubicBezTo>
                <a:cubicBezTo>
                  <a:pt x="0" y="10523"/>
                  <a:pt x="254" y="11354"/>
                  <a:pt x="1016" y="11631"/>
                </a:cubicBezTo>
                <a:cubicBezTo>
                  <a:pt x="508" y="11908"/>
                  <a:pt x="0" y="12462"/>
                  <a:pt x="0" y="13015"/>
                </a:cubicBezTo>
                <a:cubicBezTo>
                  <a:pt x="0" y="13015"/>
                  <a:pt x="0" y="13015"/>
                  <a:pt x="0" y="13015"/>
                </a:cubicBezTo>
                <a:cubicBezTo>
                  <a:pt x="0" y="14123"/>
                  <a:pt x="508" y="14677"/>
                  <a:pt x="1271" y="14954"/>
                </a:cubicBezTo>
                <a:cubicBezTo>
                  <a:pt x="1016" y="15231"/>
                  <a:pt x="1016" y="15785"/>
                  <a:pt x="1016" y="16062"/>
                </a:cubicBezTo>
                <a:cubicBezTo>
                  <a:pt x="1016" y="16062"/>
                  <a:pt x="1016" y="16062"/>
                  <a:pt x="1016" y="16062"/>
                </a:cubicBezTo>
                <a:cubicBezTo>
                  <a:pt x="1016" y="17169"/>
                  <a:pt x="1779" y="18000"/>
                  <a:pt x="2541" y="18000"/>
                </a:cubicBezTo>
                <a:cubicBezTo>
                  <a:pt x="2795" y="18000"/>
                  <a:pt x="2795" y="18000"/>
                  <a:pt x="2795" y="18000"/>
                </a:cubicBezTo>
                <a:cubicBezTo>
                  <a:pt x="2287" y="18277"/>
                  <a:pt x="2287" y="18831"/>
                  <a:pt x="2287" y="19385"/>
                </a:cubicBezTo>
                <a:cubicBezTo>
                  <a:pt x="2287" y="19385"/>
                  <a:pt x="2287" y="19385"/>
                  <a:pt x="2287" y="19385"/>
                </a:cubicBezTo>
                <a:cubicBezTo>
                  <a:pt x="2287" y="20492"/>
                  <a:pt x="3049" y="21323"/>
                  <a:pt x="3812" y="21323"/>
                </a:cubicBezTo>
                <a:cubicBezTo>
                  <a:pt x="7369" y="21323"/>
                  <a:pt x="7369" y="21323"/>
                  <a:pt x="7369" y="21323"/>
                </a:cubicBezTo>
                <a:cubicBezTo>
                  <a:pt x="11435" y="21323"/>
                  <a:pt x="11435" y="21323"/>
                  <a:pt x="11435" y="21323"/>
                </a:cubicBezTo>
                <a:cubicBezTo>
                  <a:pt x="11689" y="21323"/>
                  <a:pt x="11689" y="21323"/>
                  <a:pt x="11689" y="21323"/>
                </a:cubicBezTo>
                <a:cubicBezTo>
                  <a:pt x="12960" y="19662"/>
                  <a:pt x="12960" y="19662"/>
                  <a:pt x="12960" y="19662"/>
                </a:cubicBezTo>
                <a:cubicBezTo>
                  <a:pt x="16772" y="19108"/>
                  <a:pt x="16772" y="19108"/>
                  <a:pt x="16772" y="19108"/>
                </a:cubicBezTo>
                <a:cubicBezTo>
                  <a:pt x="16772" y="21600"/>
                  <a:pt x="16772" y="21600"/>
                  <a:pt x="1677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6923"/>
                  <a:pt x="21600" y="6923"/>
                  <a:pt x="21600" y="6923"/>
                </a:cubicBezTo>
                <a:cubicBezTo>
                  <a:pt x="16772" y="6923"/>
                  <a:pt x="16772" y="6923"/>
                  <a:pt x="16772" y="6923"/>
                </a:cubicBezTo>
                <a:cubicBezTo>
                  <a:pt x="16772" y="8862"/>
                  <a:pt x="16772" y="8862"/>
                  <a:pt x="16772" y="8862"/>
                </a:cubicBezTo>
                <a:cubicBezTo>
                  <a:pt x="15501" y="8862"/>
                  <a:pt x="15501" y="8862"/>
                  <a:pt x="15501" y="8862"/>
                </a:cubicBezTo>
                <a:cubicBezTo>
                  <a:pt x="14485" y="4431"/>
                  <a:pt x="8132" y="4708"/>
                  <a:pt x="7369" y="0"/>
                </a:cubicBezTo>
                <a:close/>
              </a:path>
            </a:pathLst>
          </a:custGeom>
          <a:solidFill>
            <a:srgbClr val="29B1A4"/>
          </a:solidFill>
          <a:ln w="12700">
            <a:miter lim="400000"/>
          </a:ln>
        </p:spPr>
        <p:txBody>
          <a:bodyPr lIns="34290" tIns="34290" rIns="34290" bIns="34290"/>
          <a:lstStyle/>
          <a:p>
            <a:pPr defTabSz="3429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29B1A4"/>
              </a:solidFill>
            </a:endParaRPr>
          </a:p>
        </p:txBody>
      </p:sp>
      <p:sp>
        <p:nvSpPr>
          <p:cNvPr id="10" name="Shape 7186"/>
          <p:cNvSpPr/>
          <p:nvPr/>
        </p:nvSpPr>
        <p:spPr>
          <a:xfrm>
            <a:off x="340038" y="5222164"/>
            <a:ext cx="306282" cy="200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19274"/>
                </a:moveTo>
                <a:cubicBezTo>
                  <a:pt x="6545" y="19274"/>
                  <a:pt x="9164" y="19938"/>
                  <a:pt x="11564" y="21600"/>
                </a:cubicBezTo>
                <a:cubicBezTo>
                  <a:pt x="13964" y="19938"/>
                  <a:pt x="16364" y="18942"/>
                  <a:pt x="18982" y="18942"/>
                </a:cubicBezTo>
                <a:cubicBezTo>
                  <a:pt x="18982" y="7643"/>
                  <a:pt x="18982" y="7643"/>
                  <a:pt x="18982" y="7643"/>
                </a:cubicBezTo>
                <a:cubicBezTo>
                  <a:pt x="11564" y="9305"/>
                  <a:pt x="11564" y="9305"/>
                  <a:pt x="11564" y="9305"/>
                </a:cubicBezTo>
                <a:cubicBezTo>
                  <a:pt x="3927" y="7643"/>
                  <a:pt x="3927" y="7643"/>
                  <a:pt x="3927" y="7643"/>
                </a:cubicBezTo>
                <a:cubicBezTo>
                  <a:pt x="3927" y="19274"/>
                  <a:pt x="3927" y="19274"/>
                  <a:pt x="3927" y="19274"/>
                </a:cubicBezTo>
                <a:close/>
                <a:moveTo>
                  <a:pt x="21600" y="2658"/>
                </a:moveTo>
                <a:cubicBezTo>
                  <a:pt x="21600" y="5649"/>
                  <a:pt x="21600" y="5649"/>
                  <a:pt x="21600" y="5649"/>
                </a:cubicBezTo>
                <a:cubicBezTo>
                  <a:pt x="11564" y="7975"/>
                  <a:pt x="11564" y="7975"/>
                  <a:pt x="11564" y="7975"/>
                </a:cubicBezTo>
                <a:cubicBezTo>
                  <a:pt x="1527" y="5649"/>
                  <a:pt x="1527" y="5649"/>
                  <a:pt x="1527" y="5649"/>
                </a:cubicBezTo>
                <a:cubicBezTo>
                  <a:pt x="1527" y="11298"/>
                  <a:pt x="1527" y="11298"/>
                  <a:pt x="1527" y="11298"/>
                </a:cubicBezTo>
                <a:cubicBezTo>
                  <a:pt x="1745" y="11631"/>
                  <a:pt x="1964" y="11963"/>
                  <a:pt x="1964" y="12295"/>
                </a:cubicBezTo>
                <a:cubicBezTo>
                  <a:pt x="1964" y="12960"/>
                  <a:pt x="1527" y="13625"/>
                  <a:pt x="1091" y="13625"/>
                </a:cubicBezTo>
                <a:cubicBezTo>
                  <a:pt x="873" y="13625"/>
                  <a:pt x="436" y="12960"/>
                  <a:pt x="436" y="12295"/>
                </a:cubicBezTo>
                <a:cubicBezTo>
                  <a:pt x="436" y="11963"/>
                  <a:pt x="655" y="11631"/>
                  <a:pt x="873" y="11298"/>
                </a:cubicBezTo>
                <a:cubicBezTo>
                  <a:pt x="873" y="8308"/>
                  <a:pt x="873" y="5649"/>
                  <a:pt x="873" y="2658"/>
                </a:cubicBezTo>
                <a:cubicBezTo>
                  <a:pt x="11564" y="0"/>
                  <a:pt x="11564" y="0"/>
                  <a:pt x="11564" y="0"/>
                </a:cubicBezTo>
                <a:cubicBezTo>
                  <a:pt x="21600" y="2658"/>
                  <a:pt x="21600" y="2658"/>
                  <a:pt x="21600" y="2658"/>
                </a:cubicBezTo>
                <a:close/>
                <a:moveTo>
                  <a:pt x="1745" y="13957"/>
                </a:moveTo>
                <a:cubicBezTo>
                  <a:pt x="1309" y="14289"/>
                  <a:pt x="1091" y="14289"/>
                  <a:pt x="655" y="13957"/>
                </a:cubicBezTo>
                <a:cubicBezTo>
                  <a:pt x="436" y="15618"/>
                  <a:pt x="218" y="17280"/>
                  <a:pt x="0" y="19274"/>
                </a:cubicBezTo>
                <a:cubicBezTo>
                  <a:pt x="218" y="19274"/>
                  <a:pt x="436" y="19274"/>
                  <a:pt x="436" y="19274"/>
                </a:cubicBezTo>
                <a:cubicBezTo>
                  <a:pt x="655" y="18609"/>
                  <a:pt x="655" y="18609"/>
                  <a:pt x="655" y="18609"/>
                </a:cubicBezTo>
                <a:cubicBezTo>
                  <a:pt x="655" y="19274"/>
                  <a:pt x="655" y="19274"/>
                  <a:pt x="655" y="19274"/>
                </a:cubicBezTo>
                <a:cubicBezTo>
                  <a:pt x="873" y="19606"/>
                  <a:pt x="1091" y="19606"/>
                  <a:pt x="1309" y="19606"/>
                </a:cubicBezTo>
                <a:cubicBezTo>
                  <a:pt x="1527" y="18942"/>
                  <a:pt x="1527" y="18942"/>
                  <a:pt x="1527" y="18942"/>
                </a:cubicBezTo>
                <a:cubicBezTo>
                  <a:pt x="1527" y="19606"/>
                  <a:pt x="1527" y="19606"/>
                  <a:pt x="1527" y="19606"/>
                </a:cubicBezTo>
                <a:cubicBezTo>
                  <a:pt x="1527" y="19606"/>
                  <a:pt x="1745" y="19606"/>
                  <a:pt x="1745" y="19606"/>
                </a:cubicBezTo>
                <a:cubicBezTo>
                  <a:pt x="1745" y="16948"/>
                  <a:pt x="1745" y="16948"/>
                  <a:pt x="1745" y="16948"/>
                </a:cubicBezTo>
                <a:cubicBezTo>
                  <a:pt x="1964" y="19274"/>
                  <a:pt x="1964" y="19274"/>
                  <a:pt x="1964" y="19274"/>
                </a:cubicBezTo>
                <a:cubicBezTo>
                  <a:pt x="2182" y="19274"/>
                  <a:pt x="2182" y="19274"/>
                  <a:pt x="2400" y="19274"/>
                </a:cubicBezTo>
                <a:cubicBezTo>
                  <a:pt x="2182" y="17280"/>
                  <a:pt x="1964" y="15618"/>
                  <a:pt x="1745" y="13957"/>
                </a:cubicBezTo>
                <a:close/>
              </a:path>
            </a:pathLst>
          </a:custGeom>
          <a:solidFill>
            <a:srgbClr val="29B1A4"/>
          </a:solidFill>
          <a:ln w="12700">
            <a:miter lim="400000"/>
          </a:ln>
        </p:spPr>
        <p:txBody>
          <a:bodyPr lIns="34290" tIns="34290" rIns="34290" bIns="34290"/>
          <a:lstStyle/>
          <a:p>
            <a:pPr defTabSz="3429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7456"/>
          <p:cNvSpPr/>
          <p:nvPr/>
        </p:nvSpPr>
        <p:spPr>
          <a:xfrm>
            <a:off x="336104" y="8369626"/>
            <a:ext cx="223062" cy="191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16" y="11740"/>
                </a:moveTo>
                <a:cubicBezTo>
                  <a:pt x="11932" y="11740"/>
                  <a:pt x="11932" y="11740"/>
                  <a:pt x="11932" y="11740"/>
                </a:cubicBezTo>
                <a:cubicBezTo>
                  <a:pt x="11932" y="13976"/>
                  <a:pt x="11932" y="13976"/>
                  <a:pt x="11932" y="13976"/>
                </a:cubicBezTo>
                <a:cubicBezTo>
                  <a:pt x="21600" y="13976"/>
                  <a:pt x="21600" y="13976"/>
                  <a:pt x="21600" y="13976"/>
                </a:cubicBezTo>
                <a:cubicBezTo>
                  <a:pt x="21600" y="13976"/>
                  <a:pt x="21600" y="8538"/>
                  <a:pt x="21208" y="6760"/>
                </a:cubicBezTo>
                <a:cubicBezTo>
                  <a:pt x="21208" y="4930"/>
                  <a:pt x="20816" y="4066"/>
                  <a:pt x="19292" y="4066"/>
                </a:cubicBezTo>
                <a:cubicBezTo>
                  <a:pt x="15808" y="4066"/>
                  <a:pt x="15808" y="4066"/>
                  <a:pt x="15808" y="4066"/>
                </a:cubicBezTo>
                <a:cubicBezTo>
                  <a:pt x="15024" y="2694"/>
                  <a:pt x="14676" y="1372"/>
                  <a:pt x="14676" y="1372"/>
                </a:cubicBezTo>
                <a:cubicBezTo>
                  <a:pt x="14284" y="457"/>
                  <a:pt x="13892" y="0"/>
                  <a:pt x="13065" y="0"/>
                </a:cubicBezTo>
                <a:cubicBezTo>
                  <a:pt x="8448" y="0"/>
                  <a:pt x="8448" y="0"/>
                  <a:pt x="8448" y="0"/>
                </a:cubicBezTo>
                <a:cubicBezTo>
                  <a:pt x="7708" y="0"/>
                  <a:pt x="7316" y="457"/>
                  <a:pt x="7316" y="1372"/>
                </a:cubicBezTo>
                <a:cubicBezTo>
                  <a:pt x="6924" y="1372"/>
                  <a:pt x="6532" y="2694"/>
                  <a:pt x="5792" y="4066"/>
                </a:cubicBezTo>
                <a:cubicBezTo>
                  <a:pt x="2308" y="4066"/>
                  <a:pt x="2308" y="4066"/>
                  <a:pt x="2308" y="4066"/>
                </a:cubicBezTo>
                <a:cubicBezTo>
                  <a:pt x="740" y="4066"/>
                  <a:pt x="392" y="4930"/>
                  <a:pt x="392" y="6760"/>
                </a:cubicBezTo>
                <a:cubicBezTo>
                  <a:pt x="0" y="8538"/>
                  <a:pt x="0" y="13976"/>
                  <a:pt x="0" y="13976"/>
                </a:cubicBezTo>
                <a:cubicBezTo>
                  <a:pt x="10016" y="13976"/>
                  <a:pt x="10016" y="13976"/>
                  <a:pt x="10016" y="13976"/>
                </a:cubicBezTo>
                <a:lnTo>
                  <a:pt x="10016" y="11740"/>
                </a:lnTo>
                <a:close/>
                <a:moveTo>
                  <a:pt x="8100" y="2694"/>
                </a:moveTo>
                <a:cubicBezTo>
                  <a:pt x="8448" y="2236"/>
                  <a:pt x="8448" y="1830"/>
                  <a:pt x="9232" y="1830"/>
                </a:cubicBezTo>
                <a:cubicBezTo>
                  <a:pt x="12368" y="1830"/>
                  <a:pt x="12368" y="1830"/>
                  <a:pt x="12368" y="1830"/>
                </a:cubicBezTo>
                <a:cubicBezTo>
                  <a:pt x="13065" y="1830"/>
                  <a:pt x="13065" y="2236"/>
                  <a:pt x="13456" y="2694"/>
                </a:cubicBezTo>
                <a:cubicBezTo>
                  <a:pt x="13456" y="2694"/>
                  <a:pt x="13892" y="3608"/>
                  <a:pt x="13892" y="4066"/>
                </a:cubicBezTo>
                <a:cubicBezTo>
                  <a:pt x="7708" y="4066"/>
                  <a:pt x="7708" y="4066"/>
                  <a:pt x="7708" y="4066"/>
                </a:cubicBezTo>
                <a:cubicBezTo>
                  <a:pt x="8100" y="3608"/>
                  <a:pt x="8100" y="2694"/>
                  <a:pt x="8100" y="2694"/>
                </a:cubicBezTo>
                <a:close/>
                <a:moveTo>
                  <a:pt x="11932" y="18042"/>
                </a:moveTo>
                <a:cubicBezTo>
                  <a:pt x="10016" y="18042"/>
                  <a:pt x="10016" y="18042"/>
                  <a:pt x="10016" y="18042"/>
                </a:cubicBezTo>
                <a:cubicBezTo>
                  <a:pt x="10016" y="15349"/>
                  <a:pt x="10016" y="15349"/>
                  <a:pt x="10016" y="15349"/>
                </a:cubicBezTo>
                <a:cubicBezTo>
                  <a:pt x="392" y="15349"/>
                  <a:pt x="392" y="15349"/>
                  <a:pt x="392" y="15349"/>
                </a:cubicBezTo>
                <a:cubicBezTo>
                  <a:pt x="392" y="15349"/>
                  <a:pt x="740" y="17585"/>
                  <a:pt x="740" y="19364"/>
                </a:cubicBezTo>
                <a:cubicBezTo>
                  <a:pt x="740" y="20279"/>
                  <a:pt x="1132" y="21600"/>
                  <a:pt x="2700" y="21600"/>
                </a:cubicBezTo>
                <a:cubicBezTo>
                  <a:pt x="18900" y="21600"/>
                  <a:pt x="18900" y="21600"/>
                  <a:pt x="18900" y="21600"/>
                </a:cubicBezTo>
                <a:cubicBezTo>
                  <a:pt x="20424" y="21600"/>
                  <a:pt x="20816" y="20279"/>
                  <a:pt x="20816" y="19364"/>
                </a:cubicBezTo>
                <a:cubicBezTo>
                  <a:pt x="20816" y="17585"/>
                  <a:pt x="21208" y="15349"/>
                  <a:pt x="21208" y="15349"/>
                </a:cubicBezTo>
                <a:cubicBezTo>
                  <a:pt x="11932" y="15349"/>
                  <a:pt x="11932" y="15349"/>
                  <a:pt x="11932" y="15349"/>
                </a:cubicBezTo>
                <a:lnTo>
                  <a:pt x="11932" y="18042"/>
                </a:lnTo>
                <a:close/>
              </a:path>
            </a:pathLst>
          </a:custGeom>
          <a:solidFill>
            <a:srgbClr val="29B1A4"/>
          </a:solidFill>
          <a:ln w="12700">
            <a:miter lim="400000"/>
          </a:ln>
        </p:spPr>
        <p:txBody>
          <a:bodyPr lIns="17145" tIns="17145" rIns="17145" bIns="17145" anchor="ctr"/>
          <a:lstStyle/>
          <a:p>
            <a:pPr defTabSz="457223">
              <a:defRPr sz="4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" name="Shape 7304"/>
          <p:cNvSpPr/>
          <p:nvPr/>
        </p:nvSpPr>
        <p:spPr>
          <a:xfrm>
            <a:off x="4913546" y="5322349"/>
            <a:ext cx="319101" cy="21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extrusionOk="0">
                <a:moveTo>
                  <a:pt x="17531" y="7696"/>
                </a:moveTo>
                <a:cubicBezTo>
                  <a:pt x="17531" y="8751"/>
                  <a:pt x="17303" y="9747"/>
                  <a:pt x="16844" y="10684"/>
                </a:cubicBezTo>
                <a:cubicBezTo>
                  <a:pt x="16387" y="11621"/>
                  <a:pt x="15761" y="12437"/>
                  <a:pt x="14970" y="13128"/>
                </a:cubicBezTo>
                <a:cubicBezTo>
                  <a:pt x="14177" y="13822"/>
                  <a:pt x="13250" y="14372"/>
                  <a:pt x="12186" y="14776"/>
                </a:cubicBezTo>
                <a:cubicBezTo>
                  <a:pt x="11122" y="15182"/>
                  <a:pt x="9982" y="15385"/>
                  <a:pt x="8765" y="15385"/>
                </a:cubicBezTo>
                <a:cubicBezTo>
                  <a:pt x="8487" y="15385"/>
                  <a:pt x="8212" y="15371"/>
                  <a:pt x="7936" y="15343"/>
                </a:cubicBezTo>
                <a:cubicBezTo>
                  <a:pt x="7663" y="15317"/>
                  <a:pt x="7395" y="15284"/>
                  <a:pt x="7131" y="15250"/>
                </a:cubicBezTo>
                <a:cubicBezTo>
                  <a:pt x="6027" y="16265"/>
                  <a:pt x="4766" y="16968"/>
                  <a:pt x="3346" y="17340"/>
                </a:cubicBezTo>
                <a:cubicBezTo>
                  <a:pt x="3196" y="17380"/>
                  <a:pt x="3043" y="17414"/>
                  <a:pt x="2890" y="17445"/>
                </a:cubicBezTo>
                <a:cubicBezTo>
                  <a:pt x="2735" y="17476"/>
                  <a:pt x="2572" y="17510"/>
                  <a:pt x="2398" y="17546"/>
                </a:cubicBezTo>
                <a:cubicBezTo>
                  <a:pt x="2308" y="17563"/>
                  <a:pt x="2228" y="17535"/>
                  <a:pt x="2155" y="17456"/>
                </a:cubicBezTo>
                <a:cubicBezTo>
                  <a:pt x="2085" y="17380"/>
                  <a:pt x="2033" y="17298"/>
                  <a:pt x="2005" y="17208"/>
                </a:cubicBezTo>
                <a:lnTo>
                  <a:pt x="2005" y="17182"/>
                </a:lnTo>
                <a:cubicBezTo>
                  <a:pt x="1974" y="17072"/>
                  <a:pt x="1986" y="16985"/>
                  <a:pt x="2038" y="16917"/>
                </a:cubicBezTo>
                <a:cubicBezTo>
                  <a:pt x="2090" y="16852"/>
                  <a:pt x="2158" y="16770"/>
                  <a:pt x="2240" y="16680"/>
                </a:cubicBezTo>
                <a:cubicBezTo>
                  <a:pt x="2377" y="16519"/>
                  <a:pt x="2506" y="16356"/>
                  <a:pt x="2629" y="16189"/>
                </a:cubicBezTo>
                <a:cubicBezTo>
                  <a:pt x="2753" y="16023"/>
                  <a:pt x="2864" y="15831"/>
                  <a:pt x="2963" y="15622"/>
                </a:cubicBezTo>
                <a:cubicBezTo>
                  <a:pt x="3059" y="15411"/>
                  <a:pt x="3151" y="15160"/>
                  <a:pt x="3238" y="14872"/>
                </a:cubicBezTo>
                <a:cubicBezTo>
                  <a:pt x="3325" y="14581"/>
                  <a:pt x="3398" y="14226"/>
                  <a:pt x="3457" y="13802"/>
                </a:cubicBezTo>
                <a:cubicBezTo>
                  <a:pt x="2398" y="13103"/>
                  <a:pt x="1558" y="12223"/>
                  <a:pt x="934" y="11165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2" y="203"/>
                  <a:pt x="12186" y="609"/>
                </a:cubicBezTo>
                <a:cubicBezTo>
                  <a:pt x="13250" y="1012"/>
                  <a:pt x="14177" y="1565"/>
                  <a:pt x="14970" y="2257"/>
                </a:cubicBezTo>
                <a:cubicBezTo>
                  <a:pt x="15761" y="2948"/>
                  <a:pt x="16387" y="3763"/>
                  <a:pt x="16844" y="4694"/>
                </a:cubicBezTo>
                <a:cubicBezTo>
                  <a:pt x="17303" y="5625"/>
                  <a:pt x="17531" y="6627"/>
                  <a:pt x="17531" y="7696"/>
                </a:cubicBezTo>
                <a:moveTo>
                  <a:pt x="21600" y="11737"/>
                </a:moveTo>
                <a:cubicBezTo>
                  <a:pt x="21600" y="12987"/>
                  <a:pt x="21287" y="14147"/>
                  <a:pt x="20666" y="15205"/>
                </a:cubicBezTo>
                <a:cubicBezTo>
                  <a:pt x="20040" y="16262"/>
                  <a:pt x="19200" y="17140"/>
                  <a:pt x="18141" y="17842"/>
                </a:cubicBezTo>
                <a:cubicBezTo>
                  <a:pt x="18202" y="18266"/>
                  <a:pt x="18272" y="18621"/>
                  <a:pt x="18355" y="18909"/>
                </a:cubicBezTo>
                <a:cubicBezTo>
                  <a:pt x="18437" y="19200"/>
                  <a:pt x="18534" y="19445"/>
                  <a:pt x="18642" y="19662"/>
                </a:cubicBezTo>
                <a:cubicBezTo>
                  <a:pt x="18753" y="19871"/>
                  <a:pt x="18863" y="20060"/>
                  <a:pt x="18981" y="20227"/>
                </a:cubicBezTo>
                <a:cubicBezTo>
                  <a:pt x="19096" y="20393"/>
                  <a:pt x="19223" y="20557"/>
                  <a:pt x="19357" y="20720"/>
                </a:cubicBezTo>
                <a:cubicBezTo>
                  <a:pt x="19433" y="20810"/>
                  <a:pt x="19499" y="20892"/>
                  <a:pt x="19555" y="20969"/>
                </a:cubicBezTo>
                <a:cubicBezTo>
                  <a:pt x="19612" y="21048"/>
                  <a:pt x="19623" y="21129"/>
                  <a:pt x="19593" y="21220"/>
                </a:cubicBezTo>
                <a:lnTo>
                  <a:pt x="19593" y="21248"/>
                </a:lnTo>
                <a:cubicBezTo>
                  <a:pt x="19579" y="21352"/>
                  <a:pt x="19534" y="21440"/>
                  <a:pt x="19454" y="21510"/>
                </a:cubicBezTo>
                <a:cubicBezTo>
                  <a:pt x="19374" y="21578"/>
                  <a:pt x="19292" y="21600"/>
                  <a:pt x="19200" y="21584"/>
                </a:cubicBezTo>
                <a:cubicBezTo>
                  <a:pt x="19028" y="21550"/>
                  <a:pt x="18863" y="21513"/>
                  <a:pt x="18710" y="21482"/>
                </a:cubicBezTo>
                <a:cubicBezTo>
                  <a:pt x="18557" y="21451"/>
                  <a:pt x="18404" y="21420"/>
                  <a:pt x="18254" y="21380"/>
                </a:cubicBezTo>
                <a:cubicBezTo>
                  <a:pt x="17531" y="21200"/>
                  <a:pt x="16855" y="20932"/>
                  <a:pt x="16225" y="20571"/>
                </a:cubicBezTo>
                <a:cubicBezTo>
                  <a:pt x="15594" y="20212"/>
                  <a:pt x="15008" y="19784"/>
                  <a:pt x="14469" y="19287"/>
                </a:cubicBezTo>
                <a:cubicBezTo>
                  <a:pt x="14205" y="19324"/>
                  <a:pt x="13937" y="19355"/>
                  <a:pt x="13661" y="19383"/>
                </a:cubicBezTo>
                <a:cubicBezTo>
                  <a:pt x="13388" y="19408"/>
                  <a:pt x="13113" y="19425"/>
                  <a:pt x="12833" y="19425"/>
                </a:cubicBezTo>
                <a:cubicBezTo>
                  <a:pt x="11774" y="19425"/>
                  <a:pt x="10777" y="19264"/>
                  <a:pt x="9847" y="18951"/>
                </a:cubicBezTo>
                <a:cubicBezTo>
                  <a:pt x="8915" y="18635"/>
                  <a:pt x="8070" y="18212"/>
                  <a:pt x="7312" y="17679"/>
                </a:cubicBezTo>
                <a:cubicBezTo>
                  <a:pt x="7357" y="17645"/>
                  <a:pt x="7407" y="17608"/>
                  <a:pt x="7463" y="17572"/>
                </a:cubicBezTo>
                <a:cubicBezTo>
                  <a:pt x="7520" y="17538"/>
                  <a:pt x="7571" y="17501"/>
                  <a:pt x="7616" y="17464"/>
                </a:cubicBezTo>
                <a:cubicBezTo>
                  <a:pt x="8000" y="17518"/>
                  <a:pt x="8381" y="17546"/>
                  <a:pt x="8765" y="17546"/>
                </a:cubicBezTo>
                <a:cubicBezTo>
                  <a:pt x="10245" y="17546"/>
                  <a:pt x="11633" y="17292"/>
                  <a:pt x="12922" y="16782"/>
                </a:cubicBezTo>
                <a:cubicBezTo>
                  <a:pt x="14215" y="16271"/>
                  <a:pt x="15335" y="15577"/>
                  <a:pt x="16281" y="14691"/>
                </a:cubicBezTo>
                <a:cubicBezTo>
                  <a:pt x="17230" y="13802"/>
                  <a:pt x="17973" y="12758"/>
                  <a:pt x="18517" y="11559"/>
                </a:cubicBezTo>
                <a:cubicBezTo>
                  <a:pt x="19063" y="10365"/>
                  <a:pt x="19336" y="9075"/>
                  <a:pt x="19336" y="7696"/>
                </a:cubicBezTo>
                <a:cubicBezTo>
                  <a:pt x="19336" y="7326"/>
                  <a:pt x="19313" y="6954"/>
                  <a:pt x="19268" y="6564"/>
                </a:cubicBezTo>
                <a:cubicBezTo>
                  <a:pt x="19988" y="7267"/>
                  <a:pt x="20558" y="8054"/>
                  <a:pt x="20974" y="8926"/>
                </a:cubicBezTo>
                <a:cubicBezTo>
                  <a:pt x="21393" y="9801"/>
                  <a:pt x="21600" y="10737"/>
                  <a:pt x="21600" y="11737"/>
                </a:cubicBezTo>
              </a:path>
            </a:pathLst>
          </a:custGeom>
          <a:solidFill>
            <a:srgbClr val="29B1A4"/>
          </a:solidFill>
          <a:ln w="12700">
            <a:miter lim="400000"/>
          </a:ln>
        </p:spPr>
        <p:txBody>
          <a:bodyPr lIns="17145" tIns="17145" rIns="17145" bIns="17145" anchor="ctr"/>
          <a:lstStyle/>
          <a:p>
            <a:pPr defTabSz="128588">
              <a:defRPr sz="2200">
                <a:solidFill>
                  <a:srgbClr val="44CEB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1" name="4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0" r="16560"/>
          <a:stretch>
            <a:fillRect/>
          </a:stretch>
        </p:blipFill>
        <p:spPr>
          <a:xfrm>
            <a:off x="552128" y="712168"/>
            <a:ext cx="1725612" cy="1727200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22" name="Shape 7399"/>
          <p:cNvSpPr/>
          <p:nvPr/>
        </p:nvSpPr>
        <p:spPr>
          <a:xfrm>
            <a:off x="4944616" y="8259719"/>
            <a:ext cx="288032" cy="301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4" h="21267" extrusionOk="0">
                <a:moveTo>
                  <a:pt x="7750" y="21267"/>
                </a:moveTo>
                <a:cubicBezTo>
                  <a:pt x="7173" y="21267"/>
                  <a:pt x="6660" y="20719"/>
                  <a:pt x="6083" y="20172"/>
                </a:cubicBezTo>
                <a:cubicBezTo>
                  <a:pt x="379" y="13175"/>
                  <a:pt x="379" y="13175"/>
                  <a:pt x="379" y="13175"/>
                </a:cubicBezTo>
                <a:cubicBezTo>
                  <a:pt x="-198" y="12079"/>
                  <a:pt x="-198" y="11045"/>
                  <a:pt x="956" y="10497"/>
                </a:cubicBezTo>
                <a:cubicBezTo>
                  <a:pt x="2109" y="9402"/>
                  <a:pt x="3199" y="9889"/>
                  <a:pt x="3776" y="10497"/>
                </a:cubicBezTo>
                <a:cubicBezTo>
                  <a:pt x="7750" y="15365"/>
                  <a:pt x="7750" y="15365"/>
                  <a:pt x="7750" y="15365"/>
                </a:cubicBezTo>
                <a:cubicBezTo>
                  <a:pt x="16851" y="1310"/>
                  <a:pt x="16851" y="1310"/>
                  <a:pt x="16851" y="1310"/>
                </a:cubicBezTo>
                <a:cubicBezTo>
                  <a:pt x="18005" y="215"/>
                  <a:pt x="19095" y="-333"/>
                  <a:pt x="20248" y="215"/>
                </a:cubicBezTo>
                <a:cubicBezTo>
                  <a:pt x="21402" y="762"/>
                  <a:pt x="21402" y="2405"/>
                  <a:pt x="20825" y="3439"/>
                </a:cubicBezTo>
                <a:cubicBezTo>
                  <a:pt x="10057" y="20172"/>
                  <a:pt x="10057" y="20172"/>
                  <a:pt x="10057" y="20172"/>
                </a:cubicBezTo>
                <a:cubicBezTo>
                  <a:pt x="9480" y="20719"/>
                  <a:pt x="8903" y="21267"/>
                  <a:pt x="7750" y="21267"/>
                </a:cubicBezTo>
              </a:path>
            </a:pathLst>
          </a:custGeom>
          <a:solidFill>
            <a:srgbClr val="29B1A4"/>
          </a:solidFill>
          <a:ln w="12700">
            <a:miter lim="400000"/>
          </a:ln>
        </p:spPr>
        <p:txBody>
          <a:bodyPr lIns="17145" tIns="17145" rIns="17145" bIns="17145" anchor="ctr"/>
          <a:lstStyle/>
          <a:p>
            <a:pPr defTabSz="457223">
              <a:defRPr sz="4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376664" y="8201000"/>
            <a:ext cx="4248472" cy="257687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100" b="1" dirty="0" smtClean="0">
                <a:solidFill>
                  <a:srgbClr val="29B1A4"/>
                </a:solidFill>
                <a:latin typeface="Century Gothic" panose="020B0502020202020204" pitchFamily="34" charset="0"/>
              </a:rPr>
              <a:t>Competencias</a:t>
            </a:r>
            <a:endParaRPr lang="es-ES" sz="2100" b="1" dirty="0">
              <a:solidFill>
                <a:srgbClr val="29B1A4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Competencia </a:t>
            </a:r>
            <a:r>
              <a:rPr lang="es-ES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Competencia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Competencia 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tx1"/>
                </a:solidFill>
                <a:latin typeface="Century Gothic" panose="020B0502020202020204" pitchFamily="34" charset="0"/>
              </a:rPr>
              <a:t>Etc.</a:t>
            </a:r>
          </a:p>
          <a:p>
            <a:pPr algn="l"/>
            <a:endParaRPr lang="es-ES" sz="1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endParaRPr lang="es-E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7" grpId="0" animBg="1" advAuto="0"/>
      <p:bldP spid="22" grpId="0" animBg="1" advAuto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94</Words>
  <Application>Microsoft Office PowerPoint</Application>
  <PresentationFormat>Papel A3 (297 x 420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Kiona</vt:lpstr>
      <vt:lpstr>Batang</vt:lpstr>
      <vt:lpstr>Calibri</vt:lpstr>
      <vt:lpstr>Gill Sans</vt:lpstr>
      <vt:lpstr>Century Gothic</vt:lpstr>
      <vt:lpstr>Tema de Office</vt:lpstr>
      <vt:lpstr>NOMBRE Y APELLIDOS EMAIL@gmail.com | 666 00 00 00 | Madrid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Y APELLIDOS EMAIL@gmail.com | 666 00 00 00 | Madrid </dc:title>
  <cp:lastModifiedBy>PC00 1</cp:lastModifiedBy>
  <cp:revision>1</cp:revision>
  <dcterms:created xsi:type="dcterms:W3CDTF">2018-03-13T07:31:33Z</dcterms:created>
  <dcterms:modified xsi:type="dcterms:W3CDTF">2019-07-18T15:06:37Z</dcterms:modified>
</cp:coreProperties>
</file>